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86" r:id="rId2"/>
    <p:sldMasterId id="2147483708" r:id="rId3"/>
    <p:sldMasterId id="2147483725" r:id="rId4"/>
    <p:sldMasterId id="2147483742" r:id="rId5"/>
    <p:sldMasterId id="2147483760" r:id="rId6"/>
  </p:sldMasterIdLst>
  <p:notesMasterIdLst>
    <p:notesMasterId r:id="rId23"/>
  </p:notesMasterIdLst>
  <p:sldIdLst>
    <p:sldId id="260" r:id="rId7"/>
    <p:sldId id="262" r:id="rId8"/>
    <p:sldId id="273" r:id="rId9"/>
    <p:sldId id="274" r:id="rId10"/>
    <p:sldId id="275" r:id="rId11"/>
    <p:sldId id="263" r:id="rId12"/>
    <p:sldId id="258" r:id="rId13"/>
    <p:sldId id="267" r:id="rId14"/>
    <p:sldId id="268" r:id="rId15"/>
    <p:sldId id="269" r:id="rId16"/>
    <p:sldId id="270" r:id="rId17"/>
    <p:sldId id="271" r:id="rId18"/>
    <p:sldId id="264" r:id="rId19"/>
    <p:sldId id="265" r:id="rId20"/>
    <p:sldId id="266" r:id="rId21"/>
    <p:sldId id="261" r:id="rId2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44"/>
    <p:restoredTop sz="94643"/>
  </p:normalViewPr>
  <p:slideViewPr>
    <p:cSldViewPr snapToGrid="0" snapToObjects="1" showGuides="1">
      <p:cViewPr varScale="1">
        <p:scale>
          <a:sx n="98" d="100"/>
          <a:sy n="98" d="100"/>
        </p:scale>
        <p:origin x="224" y="25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D5A908-648F-4544-A1C6-1A48D8925759}" type="doc">
      <dgm:prSet loTypeId="urn:microsoft.com/office/officeart/2005/8/layout/hierarchy4" loCatId="" qsTypeId="urn:microsoft.com/office/officeart/2005/8/quickstyle/simple4" qsCatId="simple" csTypeId="urn:microsoft.com/office/officeart/2005/8/colors/accent1_2" csCatId="accent1" phldr="1"/>
      <dgm:spPr/>
      <dgm:t>
        <a:bodyPr/>
        <a:lstStyle/>
        <a:p>
          <a:endParaRPr lang="de-DE"/>
        </a:p>
      </dgm:t>
    </dgm:pt>
    <dgm:pt modelId="{A5E7ED69-7F43-AA44-867E-8F30691A9970}" type="asst">
      <dgm:prSet phldrT="[Text]"/>
      <dgm:spPr/>
      <dgm:t>
        <a:bodyPr/>
        <a:lstStyle/>
        <a:p>
          <a:r>
            <a:rPr lang="en-GB" noProof="0" dirty="0" smtClean="0"/>
            <a:t>Definitions</a:t>
          </a:r>
        </a:p>
        <a:p>
          <a:r>
            <a:rPr lang="en-GB" noProof="0" dirty="0" smtClean="0"/>
            <a:t>Context</a:t>
          </a:r>
          <a:endParaRPr lang="en-GB" noProof="0" dirty="0"/>
        </a:p>
      </dgm:t>
    </dgm:pt>
    <dgm:pt modelId="{9B0F2CAB-A2F1-6D4B-9C70-A5B8C28973B9}" type="parTrans" cxnId="{E65ADB2E-5F0D-C34D-ADFA-CD1B809667BB}">
      <dgm:prSet/>
      <dgm:spPr/>
      <dgm:t>
        <a:bodyPr/>
        <a:lstStyle/>
        <a:p>
          <a:endParaRPr lang="de-DE"/>
        </a:p>
      </dgm:t>
    </dgm:pt>
    <dgm:pt modelId="{F914E5A6-9F80-5B49-9C0B-97679E8D4A91}" type="sibTrans" cxnId="{E65ADB2E-5F0D-C34D-ADFA-CD1B809667BB}">
      <dgm:prSet/>
      <dgm:spPr/>
      <dgm:t>
        <a:bodyPr/>
        <a:lstStyle/>
        <a:p>
          <a:endParaRPr lang="de-DE"/>
        </a:p>
      </dgm:t>
    </dgm:pt>
    <dgm:pt modelId="{F513B33C-F3DD-904C-A287-29623B267F3B}" type="asst">
      <dgm:prSet phldrT="[Text]"/>
      <dgm:spPr/>
      <dgm:t>
        <a:bodyPr/>
        <a:lstStyle/>
        <a:p>
          <a:r>
            <a:rPr lang="en-GB" baseline="0" noProof="0" dirty="0" smtClean="0"/>
            <a:t> 3 GS</a:t>
          </a:r>
          <a:r>
            <a:rPr lang="en-GB" noProof="0" dirty="0" smtClean="0"/>
            <a:t>: Urban Big</a:t>
          </a:r>
          <a:r>
            <a:rPr lang="en-GB" baseline="0" noProof="0" dirty="0" smtClean="0"/>
            <a:t> Data</a:t>
          </a:r>
          <a:endParaRPr lang="en-GB" noProof="0" dirty="0"/>
        </a:p>
      </dgm:t>
    </dgm:pt>
    <dgm:pt modelId="{C93CF67A-EF55-EC46-9D53-DE7673259CC5}" type="parTrans" cxnId="{701CB5BF-7166-F541-801B-116979436A29}">
      <dgm:prSet/>
      <dgm:spPr/>
      <dgm:t>
        <a:bodyPr/>
        <a:lstStyle/>
        <a:p>
          <a:endParaRPr lang="de-DE"/>
        </a:p>
      </dgm:t>
    </dgm:pt>
    <dgm:pt modelId="{5CAC99FF-6C29-DA4D-9841-C16D6A6561C2}" type="sibTrans" cxnId="{701CB5BF-7166-F541-801B-116979436A29}">
      <dgm:prSet/>
      <dgm:spPr/>
      <dgm:t>
        <a:bodyPr/>
        <a:lstStyle/>
        <a:p>
          <a:endParaRPr lang="de-DE"/>
        </a:p>
      </dgm:t>
    </dgm:pt>
    <dgm:pt modelId="{2C5F1519-949A-E64E-8354-9882F3D71074}" type="asst">
      <dgm:prSet phldrT="[Text]"/>
      <dgm:spPr/>
      <dgm:t>
        <a:bodyPr/>
        <a:lstStyle/>
        <a:p>
          <a:r>
            <a:rPr lang="en-GB" noProof="0" dirty="0" smtClean="0"/>
            <a:t>4 GS ET: Urban Measurement</a:t>
          </a:r>
          <a:endParaRPr lang="en-GB" noProof="0" dirty="0"/>
        </a:p>
      </dgm:t>
    </dgm:pt>
    <dgm:pt modelId="{9F32C63C-73DA-384F-BBEE-18E51ACA96EB}" type="parTrans" cxnId="{5CF74795-7D38-1746-9E77-7A370713A15D}">
      <dgm:prSet/>
      <dgm:spPr/>
      <dgm:t>
        <a:bodyPr/>
        <a:lstStyle/>
        <a:p>
          <a:endParaRPr lang="de-DE"/>
        </a:p>
      </dgm:t>
    </dgm:pt>
    <dgm:pt modelId="{82A53EBE-5509-9045-88B1-D1F22B006797}" type="sibTrans" cxnId="{5CF74795-7D38-1746-9E77-7A370713A15D}">
      <dgm:prSet/>
      <dgm:spPr/>
      <dgm:t>
        <a:bodyPr/>
        <a:lstStyle/>
        <a:p>
          <a:endParaRPr lang="de-DE"/>
        </a:p>
      </dgm:t>
    </dgm:pt>
    <dgm:pt modelId="{1159E44F-2849-9F42-B8FE-ED87001FA861}" type="asst">
      <dgm:prSet phldrT="[Text]"/>
      <dgm:spPr/>
      <dgm:t>
        <a:bodyPr/>
        <a:lstStyle/>
        <a:p>
          <a:r>
            <a:rPr lang="en-GB" noProof="0" dirty="0" smtClean="0"/>
            <a:t>5 GS: Urban Science</a:t>
          </a:r>
          <a:endParaRPr lang="en-GB" noProof="0" dirty="0"/>
        </a:p>
      </dgm:t>
    </dgm:pt>
    <dgm:pt modelId="{060D4B57-5660-9041-9FDD-1CD5899794C1}" type="parTrans" cxnId="{BA683BC5-575D-6B4B-9E93-52DFB7955FC8}">
      <dgm:prSet/>
      <dgm:spPr/>
      <dgm:t>
        <a:bodyPr/>
        <a:lstStyle/>
        <a:p>
          <a:endParaRPr lang="de-DE"/>
        </a:p>
      </dgm:t>
    </dgm:pt>
    <dgm:pt modelId="{F9E114A7-3BB7-A44F-8060-5EE4F1BD5D4C}" type="sibTrans" cxnId="{BA683BC5-575D-6B4B-9E93-52DFB7955FC8}">
      <dgm:prSet/>
      <dgm:spPr/>
      <dgm:t>
        <a:bodyPr/>
        <a:lstStyle/>
        <a:p>
          <a:endParaRPr lang="de-DE"/>
        </a:p>
      </dgm:t>
    </dgm:pt>
    <dgm:pt modelId="{59269914-57A3-2141-B0BE-E533FD308587}" type="asst">
      <dgm:prSet phldrT="[Text]"/>
      <dgm:spPr/>
      <dgm:t>
        <a:bodyPr/>
        <a:lstStyle/>
        <a:p>
          <a:r>
            <a:rPr lang="en-GB" noProof="0" dirty="0" smtClean="0"/>
            <a:t>6 GS: Complexity Science</a:t>
          </a:r>
          <a:endParaRPr lang="en-GB" noProof="0" dirty="0"/>
        </a:p>
      </dgm:t>
    </dgm:pt>
    <dgm:pt modelId="{86C04738-B874-4A4D-9D0E-F5369C0DDA4E}" type="parTrans" cxnId="{3E3A1E86-5B10-7E48-AD54-E881AA40327D}">
      <dgm:prSet/>
      <dgm:spPr/>
      <dgm:t>
        <a:bodyPr/>
        <a:lstStyle/>
        <a:p>
          <a:endParaRPr lang="de-DE"/>
        </a:p>
      </dgm:t>
    </dgm:pt>
    <dgm:pt modelId="{8E04635E-2FA4-AB4D-A10B-9836BB22CE30}" type="sibTrans" cxnId="{3E3A1E86-5B10-7E48-AD54-E881AA40327D}">
      <dgm:prSet/>
      <dgm:spPr/>
      <dgm:t>
        <a:bodyPr/>
        <a:lstStyle/>
        <a:p>
          <a:endParaRPr lang="de-DE"/>
        </a:p>
      </dgm:t>
    </dgm:pt>
    <dgm:pt modelId="{B64D013A-A09E-8B4D-AF17-BE4A13AEFB97}" type="asst">
      <dgm:prSet phldrT="[Text]"/>
      <dgm:spPr/>
      <dgm:t>
        <a:bodyPr/>
        <a:lstStyle/>
        <a:p>
          <a:r>
            <a:rPr lang="en-GB" noProof="0" dirty="0" smtClean="0"/>
            <a:t>Exercise 2: Urban Measurement</a:t>
          </a:r>
          <a:endParaRPr lang="en-GB" noProof="0" dirty="0"/>
        </a:p>
      </dgm:t>
    </dgm:pt>
    <dgm:pt modelId="{343BCB6B-0071-D340-9DA2-CF8A63CCCEE0}" type="parTrans" cxnId="{63A011FF-87B4-E541-B2B5-D9CEF2B3807A}">
      <dgm:prSet/>
      <dgm:spPr/>
      <dgm:t>
        <a:bodyPr/>
        <a:lstStyle/>
        <a:p>
          <a:endParaRPr lang="de-DE"/>
        </a:p>
      </dgm:t>
    </dgm:pt>
    <dgm:pt modelId="{3597777B-9D3A-E241-8269-3A8B077E5E9A}" type="sibTrans" cxnId="{63A011FF-87B4-E541-B2B5-D9CEF2B3807A}">
      <dgm:prSet/>
      <dgm:spPr/>
      <dgm:t>
        <a:bodyPr/>
        <a:lstStyle/>
        <a:p>
          <a:endParaRPr lang="de-DE"/>
        </a:p>
      </dgm:t>
    </dgm:pt>
    <dgm:pt modelId="{71000DEB-23BE-DB49-A91A-F9F11F23B54A}" type="asst">
      <dgm:prSet phldrT="[Text]"/>
      <dgm:spPr/>
      <dgm:t>
        <a:bodyPr/>
        <a:lstStyle/>
        <a:p>
          <a:r>
            <a:rPr lang="en-GB" noProof="0" dirty="0" smtClean="0"/>
            <a:t>Exercise 1: QUA-KIT </a:t>
          </a:r>
          <a:endParaRPr lang="en-GB" noProof="0" dirty="0"/>
        </a:p>
      </dgm:t>
    </dgm:pt>
    <dgm:pt modelId="{4F02C0C9-D4B8-6948-8C45-3F34C9DA0948}" type="parTrans" cxnId="{621F23D7-72B7-8746-A213-F3E8D460A993}">
      <dgm:prSet/>
      <dgm:spPr/>
      <dgm:t>
        <a:bodyPr/>
        <a:lstStyle/>
        <a:p>
          <a:endParaRPr lang="de-DE"/>
        </a:p>
      </dgm:t>
    </dgm:pt>
    <dgm:pt modelId="{9F62A4C6-9C3A-1642-814F-25FAC92D1AFC}" type="sibTrans" cxnId="{621F23D7-72B7-8746-A213-F3E8D460A993}">
      <dgm:prSet/>
      <dgm:spPr/>
      <dgm:t>
        <a:bodyPr/>
        <a:lstStyle/>
        <a:p>
          <a:endParaRPr lang="de-DE"/>
        </a:p>
      </dgm:t>
    </dgm:pt>
    <dgm:pt modelId="{2D461B8E-3163-2840-814C-D46637879686}" type="asst">
      <dgm:prSet phldrT="[Text]"/>
      <dgm:spPr/>
      <dgm:t>
        <a:bodyPr/>
        <a:lstStyle/>
        <a:p>
          <a:r>
            <a:rPr lang="en-GB" noProof="0" dirty="0" smtClean="0"/>
            <a:t>Citizen Design Science</a:t>
          </a:r>
          <a:endParaRPr lang="en-GB" noProof="0" dirty="0"/>
        </a:p>
      </dgm:t>
    </dgm:pt>
    <dgm:pt modelId="{41E22440-7636-B449-B1CD-2532FC1F3362}" type="parTrans" cxnId="{09B154AE-9A56-8946-90CB-594A5B0B17FA}">
      <dgm:prSet/>
      <dgm:spPr/>
      <dgm:t>
        <a:bodyPr/>
        <a:lstStyle/>
        <a:p>
          <a:endParaRPr lang="de-DE"/>
        </a:p>
      </dgm:t>
    </dgm:pt>
    <dgm:pt modelId="{7A496A65-B7EA-A348-AADF-C8D7D67925E2}" type="sibTrans" cxnId="{09B154AE-9A56-8946-90CB-594A5B0B17FA}">
      <dgm:prSet/>
      <dgm:spPr/>
      <dgm:t>
        <a:bodyPr/>
        <a:lstStyle/>
        <a:p>
          <a:endParaRPr lang="de-DE"/>
        </a:p>
      </dgm:t>
    </dgm:pt>
    <dgm:pt modelId="{EBE4BE8B-1A22-5F40-82E0-46AA51DD5B31}" type="asst">
      <dgm:prSet phldrT="[Text]"/>
      <dgm:spPr/>
      <dgm:t>
        <a:bodyPr/>
        <a:lstStyle/>
        <a:p>
          <a:r>
            <a:rPr lang="en-GB" noProof="0" dirty="0" smtClean="0"/>
            <a:t>Measurement and Simulation</a:t>
          </a:r>
          <a:endParaRPr lang="en-GB" noProof="0" dirty="0"/>
        </a:p>
      </dgm:t>
    </dgm:pt>
    <dgm:pt modelId="{7AA52584-C5AB-E74D-864C-EA8C216B906A}" type="parTrans" cxnId="{47FC57FE-5EEA-7544-9BBA-AF506ADCCBA8}">
      <dgm:prSet/>
      <dgm:spPr/>
      <dgm:t>
        <a:bodyPr/>
        <a:lstStyle/>
        <a:p>
          <a:endParaRPr lang="de-DE"/>
        </a:p>
      </dgm:t>
    </dgm:pt>
    <dgm:pt modelId="{C23733E9-19B6-DE4C-A232-2AAB72F427FD}" type="sibTrans" cxnId="{47FC57FE-5EEA-7544-9BBA-AF506ADCCBA8}">
      <dgm:prSet/>
      <dgm:spPr/>
      <dgm:t>
        <a:bodyPr/>
        <a:lstStyle/>
        <a:p>
          <a:endParaRPr lang="de-DE"/>
        </a:p>
      </dgm:t>
    </dgm:pt>
    <dgm:pt modelId="{216C7706-CF3F-444F-8E2F-DF7B91B640C9}" type="asst">
      <dgm:prSet phldrT="[Text]"/>
      <dgm:spPr/>
      <dgm:t>
        <a:bodyPr/>
        <a:lstStyle/>
        <a:p>
          <a:r>
            <a:rPr lang="en-GB" noProof="0" dirty="0" smtClean="0"/>
            <a:t>Stocks and Flows in Urban Systems</a:t>
          </a:r>
          <a:endParaRPr lang="en-GB" noProof="0" dirty="0"/>
        </a:p>
      </dgm:t>
    </dgm:pt>
    <dgm:pt modelId="{AE8C9080-1E3C-0647-A3EE-8CB32B2A9BBA}" type="parTrans" cxnId="{32549F22-33E4-8B4A-AB6B-5B2C2A433B2D}">
      <dgm:prSet/>
      <dgm:spPr/>
      <dgm:t>
        <a:bodyPr/>
        <a:lstStyle/>
        <a:p>
          <a:endParaRPr lang="de-DE"/>
        </a:p>
      </dgm:t>
    </dgm:pt>
    <dgm:pt modelId="{434822D8-3467-5449-8C99-F499335FDAFD}" type="sibTrans" cxnId="{32549F22-33E4-8B4A-AB6B-5B2C2A433B2D}">
      <dgm:prSet/>
      <dgm:spPr/>
      <dgm:t>
        <a:bodyPr/>
        <a:lstStyle/>
        <a:p>
          <a:endParaRPr lang="de-DE"/>
        </a:p>
      </dgm:t>
    </dgm:pt>
    <dgm:pt modelId="{C15ADAA8-D63D-EF44-9331-C7CB29B708AD}" type="asst">
      <dgm:prSet phldrT="[Text]"/>
      <dgm:spPr/>
      <dgm:t>
        <a:bodyPr/>
        <a:lstStyle/>
        <a:p>
          <a:r>
            <a:rPr lang="en-GB" noProof="0" dirty="0" smtClean="0"/>
            <a:t>Participatory Design and Management</a:t>
          </a:r>
          <a:endParaRPr lang="en-GB" noProof="0" dirty="0"/>
        </a:p>
      </dgm:t>
    </dgm:pt>
    <dgm:pt modelId="{35B55239-83F3-6947-95DB-C678C02CBBA8}" type="parTrans" cxnId="{45C868DB-09D7-7B41-9D39-79D3CC7B4133}">
      <dgm:prSet/>
      <dgm:spPr/>
      <dgm:t>
        <a:bodyPr/>
        <a:lstStyle/>
        <a:p>
          <a:endParaRPr lang="de-DE"/>
        </a:p>
      </dgm:t>
    </dgm:pt>
    <dgm:pt modelId="{F1D150BE-7B4A-9D43-B81E-19DD7B2518FB}" type="sibTrans" cxnId="{45C868DB-09D7-7B41-9D39-79D3CC7B4133}">
      <dgm:prSet/>
      <dgm:spPr/>
      <dgm:t>
        <a:bodyPr/>
        <a:lstStyle/>
        <a:p>
          <a:endParaRPr lang="de-DE"/>
        </a:p>
      </dgm:t>
    </dgm:pt>
    <dgm:pt modelId="{C6BB89BE-1CD6-2B40-8695-58EF715446F5}" type="asst">
      <dgm:prSet phldrT="[Text]"/>
      <dgm:spPr/>
      <dgm:t>
        <a:bodyPr/>
        <a:lstStyle/>
        <a:p>
          <a:r>
            <a:rPr lang="en-GB" noProof="0" dirty="0" smtClean="0"/>
            <a:t>8 GS: Smart</a:t>
          </a:r>
          <a:r>
            <a:rPr lang="en-GB" baseline="0" noProof="0" dirty="0" smtClean="0"/>
            <a:t> </a:t>
          </a:r>
          <a:r>
            <a:rPr lang="en-GB" noProof="0" dirty="0" err="1" smtClean="0"/>
            <a:t>Livability</a:t>
          </a:r>
          <a:endParaRPr lang="en-GB" noProof="0" dirty="0"/>
        </a:p>
      </dgm:t>
    </dgm:pt>
    <dgm:pt modelId="{B403E7E9-ADCD-6E49-9048-64E0F783034A}" type="parTrans" cxnId="{60EA8223-CA15-FC4A-BAA7-416212EA1229}">
      <dgm:prSet/>
      <dgm:spPr/>
      <dgm:t>
        <a:bodyPr/>
        <a:lstStyle/>
        <a:p>
          <a:endParaRPr lang="de-DE"/>
        </a:p>
      </dgm:t>
    </dgm:pt>
    <dgm:pt modelId="{306D4462-9E93-8B43-A347-BF6D3C732B08}" type="sibTrans" cxnId="{60EA8223-CA15-FC4A-BAA7-416212EA1229}">
      <dgm:prSet/>
      <dgm:spPr/>
      <dgm:t>
        <a:bodyPr/>
        <a:lstStyle/>
        <a:p>
          <a:endParaRPr lang="de-DE"/>
        </a:p>
      </dgm:t>
    </dgm:pt>
    <dgm:pt modelId="{CDF3DB4E-D7C8-134F-B0C6-3D982EDFBF6C}" type="asst">
      <dgm:prSet phldrT="[Text]"/>
      <dgm:spPr/>
      <dgm:t>
        <a:bodyPr/>
        <a:lstStyle/>
        <a:p>
          <a:r>
            <a:rPr lang="en-GB" dirty="0" smtClean="0"/>
            <a:t>Objectives, Definition, MOOC</a:t>
          </a:r>
          <a:endParaRPr lang="en-GB" noProof="0" dirty="0"/>
        </a:p>
      </dgm:t>
    </dgm:pt>
    <dgm:pt modelId="{680A84CF-7615-2446-9D95-487AC6CE3DC3}" type="sibTrans" cxnId="{36745CF8-195B-1241-AF24-E1C68E826ED1}">
      <dgm:prSet/>
      <dgm:spPr/>
      <dgm:t>
        <a:bodyPr/>
        <a:lstStyle/>
        <a:p>
          <a:endParaRPr lang="de-DE"/>
        </a:p>
      </dgm:t>
    </dgm:pt>
    <dgm:pt modelId="{3FB1C321-9F53-2940-A44E-CB200DE237AE}" type="parTrans" cxnId="{36745CF8-195B-1241-AF24-E1C68E826ED1}">
      <dgm:prSet/>
      <dgm:spPr/>
      <dgm:t>
        <a:bodyPr/>
        <a:lstStyle/>
        <a:p>
          <a:endParaRPr lang="de-DE"/>
        </a:p>
      </dgm:t>
    </dgm:pt>
    <dgm:pt modelId="{8C4D497F-3B40-384A-A1F0-631DE2325C93}" type="asst">
      <dgm:prSet phldrT="[Text]" custT="1"/>
      <dgm:spPr/>
      <dgm:t>
        <a:bodyPr/>
        <a:lstStyle/>
        <a:p>
          <a:pPr algn="l"/>
          <a:r>
            <a:rPr lang="en-GB" sz="3600" noProof="0" dirty="0" smtClean="0"/>
            <a:t>Smart Cities</a:t>
          </a:r>
          <a:endParaRPr lang="en-GB" sz="3600" noProof="0" dirty="0"/>
        </a:p>
      </dgm:t>
    </dgm:pt>
    <dgm:pt modelId="{7018B503-78D1-FB4B-B1AB-3DE56C76C1A1}" type="sibTrans" cxnId="{C2F3A5BD-EF9F-2343-9F6F-296900BB61CD}">
      <dgm:prSet/>
      <dgm:spPr/>
      <dgm:t>
        <a:bodyPr/>
        <a:lstStyle/>
        <a:p>
          <a:endParaRPr lang="de-DE"/>
        </a:p>
      </dgm:t>
    </dgm:pt>
    <dgm:pt modelId="{18712027-8BC6-3748-BF01-D8696F2699CE}" type="parTrans" cxnId="{C2F3A5BD-EF9F-2343-9F6F-296900BB61CD}">
      <dgm:prSet/>
      <dgm:spPr/>
      <dgm:t>
        <a:bodyPr/>
        <a:lstStyle/>
        <a:p>
          <a:endParaRPr lang="de-DE"/>
        </a:p>
      </dgm:t>
    </dgm:pt>
    <dgm:pt modelId="{6F34E093-B038-9F40-8A82-8F519584F1ED}" type="asst">
      <dgm:prSet phldrT="[Text]"/>
      <dgm:spPr/>
      <dgm:t>
        <a:bodyPr/>
        <a:lstStyle/>
        <a:p>
          <a:r>
            <a:rPr lang="en-GB" noProof="0" dirty="0" smtClean="0"/>
            <a:t>10 GS: From smart cities to responsive cities</a:t>
          </a:r>
          <a:endParaRPr lang="en-GB" noProof="0" dirty="0"/>
        </a:p>
      </dgm:t>
    </dgm:pt>
    <dgm:pt modelId="{1A2CC2A0-4030-3E45-933C-D2925F1F5CD6}" type="parTrans" cxnId="{21FBA52E-30B5-5042-884C-9DE2935ABD89}">
      <dgm:prSet/>
      <dgm:spPr/>
      <dgm:t>
        <a:bodyPr/>
        <a:lstStyle/>
        <a:p>
          <a:endParaRPr lang="de-DE"/>
        </a:p>
      </dgm:t>
    </dgm:pt>
    <dgm:pt modelId="{ED61BF58-DFEF-A942-9189-FDFAB72C96F7}" type="sibTrans" cxnId="{21FBA52E-30B5-5042-884C-9DE2935ABD89}">
      <dgm:prSet/>
      <dgm:spPr/>
      <dgm:t>
        <a:bodyPr/>
        <a:lstStyle/>
        <a:p>
          <a:endParaRPr lang="de-DE"/>
        </a:p>
      </dgm:t>
    </dgm:pt>
    <dgm:pt modelId="{BB4204DC-5CD0-B849-9856-D4D16788858D}" type="asst">
      <dgm:prSet phldrT="[Text]"/>
      <dgm:spPr/>
      <dgm:t>
        <a:bodyPr/>
        <a:lstStyle/>
        <a:p>
          <a:r>
            <a:rPr lang="en-GB" noProof="0" dirty="0" smtClean="0"/>
            <a:t>1 GS ET: Introduction</a:t>
          </a:r>
          <a:endParaRPr lang="de-DE" dirty="0"/>
        </a:p>
      </dgm:t>
    </dgm:pt>
    <dgm:pt modelId="{124C004C-A1AD-0540-AF28-9FB93248DE06}" type="parTrans" cxnId="{A53D840B-A0C6-2C43-B180-5B13086BBF2B}">
      <dgm:prSet/>
      <dgm:spPr/>
      <dgm:t>
        <a:bodyPr/>
        <a:lstStyle/>
        <a:p>
          <a:endParaRPr lang="de-DE"/>
        </a:p>
      </dgm:t>
    </dgm:pt>
    <dgm:pt modelId="{B7038E10-C56B-654A-B622-7E7FC3D73CC7}" type="sibTrans" cxnId="{A53D840B-A0C6-2C43-B180-5B13086BBF2B}">
      <dgm:prSet/>
      <dgm:spPr/>
      <dgm:t>
        <a:bodyPr/>
        <a:lstStyle/>
        <a:p>
          <a:endParaRPr lang="de-DE"/>
        </a:p>
      </dgm:t>
    </dgm:pt>
    <dgm:pt modelId="{930E4440-F480-FF45-AE39-34622225726E}" type="asst">
      <dgm:prSet phldrT="[Text]"/>
      <dgm:spPr/>
      <dgm:t>
        <a:bodyPr/>
        <a:lstStyle/>
        <a:p>
          <a:r>
            <a:rPr lang="en-GB" noProof="0" dirty="0" smtClean="0"/>
            <a:t>7 GS: Smart</a:t>
          </a:r>
          <a:r>
            <a:rPr lang="en-GB" baseline="0" noProof="0" dirty="0" smtClean="0"/>
            <a:t> </a:t>
          </a:r>
          <a:r>
            <a:rPr lang="en-GB" noProof="0" dirty="0" smtClean="0"/>
            <a:t>Governance</a:t>
          </a:r>
          <a:endParaRPr lang="en-GB" noProof="0" dirty="0"/>
        </a:p>
      </dgm:t>
    </dgm:pt>
    <dgm:pt modelId="{FB6ADD19-5A7B-2641-BDBD-5802A2CB06D0}" type="parTrans" cxnId="{602D08FD-9403-4043-AF88-8CA7DAC494A1}">
      <dgm:prSet/>
      <dgm:spPr/>
      <dgm:t>
        <a:bodyPr/>
        <a:lstStyle/>
        <a:p>
          <a:endParaRPr lang="de-DE"/>
        </a:p>
      </dgm:t>
    </dgm:pt>
    <dgm:pt modelId="{86560A87-277E-0E47-89FA-90B92A9247BC}" type="sibTrans" cxnId="{602D08FD-9403-4043-AF88-8CA7DAC494A1}">
      <dgm:prSet/>
      <dgm:spPr/>
      <dgm:t>
        <a:bodyPr/>
        <a:lstStyle/>
        <a:p>
          <a:endParaRPr lang="de-DE"/>
        </a:p>
      </dgm:t>
    </dgm:pt>
    <dgm:pt modelId="{7193BE07-40B4-E444-A61D-929BE5EE91C3}" type="asst">
      <dgm:prSet phldrT="[Text]"/>
      <dgm:spPr/>
      <dgm:t>
        <a:bodyPr/>
        <a:lstStyle/>
        <a:p>
          <a:r>
            <a:rPr lang="en-GB" noProof="0" dirty="0" smtClean="0"/>
            <a:t>Exercise 3:</a:t>
          </a:r>
        </a:p>
        <a:p>
          <a:r>
            <a:rPr lang="en-GB" noProof="0" dirty="0" smtClean="0"/>
            <a:t>QUA-KIT </a:t>
          </a:r>
          <a:endParaRPr lang="de-DE" dirty="0"/>
        </a:p>
      </dgm:t>
    </dgm:pt>
    <dgm:pt modelId="{23C135FD-2D23-8848-9B6B-2E62665FC611}" type="parTrans" cxnId="{8C6EC354-7FCD-A841-9DCA-76AC98B35B36}">
      <dgm:prSet/>
      <dgm:spPr/>
      <dgm:t>
        <a:bodyPr/>
        <a:lstStyle/>
        <a:p>
          <a:endParaRPr lang="de-DE"/>
        </a:p>
      </dgm:t>
    </dgm:pt>
    <dgm:pt modelId="{E3FE2BCB-BB4C-8645-B161-3E0A21BA16B3}" type="sibTrans" cxnId="{8C6EC354-7FCD-A841-9DCA-76AC98B35B36}">
      <dgm:prSet/>
      <dgm:spPr/>
      <dgm:t>
        <a:bodyPr/>
        <a:lstStyle/>
        <a:p>
          <a:endParaRPr lang="de-DE"/>
        </a:p>
      </dgm:t>
    </dgm:pt>
    <dgm:pt modelId="{40FBBE67-F358-8544-93E6-758082226076}" type="asst">
      <dgm:prSet phldrT="[Text]"/>
      <dgm:spPr/>
      <dgm:t>
        <a:bodyPr/>
        <a:lstStyle/>
        <a:p>
          <a:r>
            <a:rPr lang="de-DE" dirty="0" err="1" smtClean="0"/>
            <a:t>Complexity</a:t>
          </a:r>
          <a:r>
            <a:rPr lang="de-DE" dirty="0" smtClean="0"/>
            <a:t> Science</a:t>
          </a:r>
          <a:endParaRPr lang="de-DE" dirty="0"/>
        </a:p>
      </dgm:t>
    </dgm:pt>
    <dgm:pt modelId="{067CC5ED-29AC-D244-960C-C4C873E33387}" type="parTrans" cxnId="{FAE0B525-0559-DE4D-9B1E-0DC24444345A}">
      <dgm:prSet/>
      <dgm:spPr/>
      <dgm:t>
        <a:bodyPr/>
        <a:lstStyle/>
        <a:p>
          <a:endParaRPr lang="de-DE"/>
        </a:p>
      </dgm:t>
    </dgm:pt>
    <dgm:pt modelId="{6555C48E-8BAE-D448-B7A1-9AFD73072F47}" type="sibTrans" cxnId="{FAE0B525-0559-DE4D-9B1E-0DC24444345A}">
      <dgm:prSet/>
      <dgm:spPr/>
      <dgm:t>
        <a:bodyPr/>
        <a:lstStyle/>
        <a:p>
          <a:endParaRPr lang="de-DE"/>
        </a:p>
      </dgm:t>
    </dgm:pt>
    <dgm:pt modelId="{6A2DDACF-EF4F-5742-9D0A-0009B9F25980}" type="asst">
      <dgm:prSet phldrT="[Text]"/>
      <dgm:spPr/>
      <dgm:t>
        <a:bodyPr/>
        <a:lstStyle/>
        <a:p>
          <a:r>
            <a:rPr lang="en-GB" noProof="0" dirty="0" smtClean="0"/>
            <a:t>City </a:t>
          </a:r>
          <a:r>
            <a:rPr lang="en-GB" noProof="0" dirty="0" err="1" smtClean="0"/>
            <a:t>Livability</a:t>
          </a:r>
          <a:r>
            <a:rPr lang="en-GB" noProof="0" dirty="0" smtClean="0"/>
            <a:t> Rankings</a:t>
          </a:r>
          <a:endParaRPr lang="en-GB" noProof="0" dirty="0"/>
        </a:p>
      </dgm:t>
    </dgm:pt>
    <dgm:pt modelId="{1F16057E-8FDD-D942-8EEB-B3E560B9C312}" type="parTrans" cxnId="{6F9A3116-7C6F-3648-AB32-E6525AE694DC}">
      <dgm:prSet/>
      <dgm:spPr/>
      <dgm:t>
        <a:bodyPr/>
        <a:lstStyle/>
        <a:p>
          <a:endParaRPr lang="de-DE"/>
        </a:p>
      </dgm:t>
    </dgm:pt>
    <dgm:pt modelId="{F86828FF-9319-034B-B137-600AE8F8D8D3}" type="sibTrans" cxnId="{6F9A3116-7C6F-3648-AB32-E6525AE694DC}">
      <dgm:prSet/>
      <dgm:spPr/>
      <dgm:t>
        <a:bodyPr/>
        <a:lstStyle/>
        <a:p>
          <a:endParaRPr lang="de-DE"/>
        </a:p>
      </dgm:t>
    </dgm:pt>
    <dgm:pt modelId="{DF1B4548-B765-D44B-B7DF-7EFB116D2C5B}" type="asst">
      <dgm:prSet phldrT="[Text]"/>
      <dgm:spPr/>
      <dgm:t>
        <a:bodyPr/>
        <a:lstStyle/>
        <a:p>
          <a:r>
            <a:rPr lang="en-GB" noProof="0" dirty="0" smtClean="0"/>
            <a:t>From smart cities to responsive cities</a:t>
          </a:r>
          <a:endParaRPr lang="en-GB" noProof="0" dirty="0"/>
        </a:p>
      </dgm:t>
    </dgm:pt>
    <dgm:pt modelId="{D1C2E06D-E2CE-EA41-9271-A782C26E5EBD}" type="parTrans" cxnId="{5AC34615-2A07-FE43-9CB0-FBD4EF98E176}">
      <dgm:prSet/>
      <dgm:spPr/>
      <dgm:t>
        <a:bodyPr/>
        <a:lstStyle/>
        <a:p>
          <a:endParaRPr lang="de-DE"/>
        </a:p>
      </dgm:t>
    </dgm:pt>
    <dgm:pt modelId="{F19CCC98-41B3-1547-A8FB-EC552218D0A6}" type="sibTrans" cxnId="{5AC34615-2A07-FE43-9CB0-FBD4EF98E176}">
      <dgm:prSet/>
      <dgm:spPr/>
      <dgm:t>
        <a:bodyPr/>
        <a:lstStyle/>
        <a:p>
          <a:endParaRPr lang="de-DE"/>
        </a:p>
      </dgm:t>
    </dgm:pt>
    <dgm:pt modelId="{D10D842C-05E4-1140-9686-E5802A20F77D}">
      <dgm:prSet/>
      <dgm:spPr/>
      <dgm:t>
        <a:bodyPr/>
        <a:lstStyle/>
        <a:p>
          <a:r>
            <a:rPr lang="en-US" dirty="0" smtClean="0"/>
            <a:t>Final presentation on MOOC discussion topics</a:t>
          </a:r>
          <a:endParaRPr lang="en-US" dirty="0"/>
        </a:p>
      </dgm:t>
    </dgm:pt>
    <dgm:pt modelId="{89B1D0C9-1277-C940-9E4D-42374421F4B1}" type="parTrans" cxnId="{B65729DB-BC2C-424F-9D9D-601AF136D694}">
      <dgm:prSet/>
      <dgm:spPr/>
      <dgm:t>
        <a:bodyPr/>
        <a:lstStyle/>
        <a:p>
          <a:endParaRPr lang="en-US"/>
        </a:p>
      </dgm:t>
    </dgm:pt>
    <dgm:pt modelId="{F7BA1D75-FE47-C747-BC61-8DF16D8F2E33}" type="sibTrans" cxnId="{B65729DB-BC2C-424F-9D9D-601AF136D694}">
      <dgm:prSet/>
      <dgm:spPr/>
      <dgm:t>
        <a:bodyPr/>
        <a:lstStyle/>
        <a:p>
          <a:endParaRPr lang="en-US"/>
        </a:p>
      </dgm:t>
    </dgm:pt>
    <dgm:pt modelId="{6AE497DD-9157-8F46-A724-5817B874FAD1}" type="asst">
      <dgm:prSet phldrT="[Text]"/>
      <dgm:spPr/>
      <dgm:t>
        <a:bodyPr/>
        <a:lstStyle/>
        <a:p>
          <a:r>
            <a:rPr lang="en-GB" dirty="0" smtClean="0"/>
            <a:t>Smart Objects,</a:t>
          </a:r>
          <a:r>
            <a:rPr lang="en-GB" baseline="0" dirty="0" smtClean="0"/>
            <a:t> Smart Buildings, Smart Cities</a:t>
          </a:r>
          <a:endParaRPr lang="en-GB" noProof="0" dirty="0"/>
        </a:p>
      </dgm:t>
    </dgm:pt>
    <dgm:pt modelId="{ACC963F4-8EFD-FE49-8E79-72C0A13448F6}" type="sibTrans" cxnId="{F4515754-AD14-0F40-A2BB-EB4B50F7815D}">
      <dgm:prSet/>
      <dgm:spPr/>
      <dgm:t>
        <a:bodyPr/>
        <a:lstStyle/>
        <a:p>
          <a:endParaRPr lang="de-DE"/>
        </a:p>
      </dgm:t>
    </dgm:pt>
    <dgm:pt modelId="{DFC5461B-E0E8-CE45-98D8-D21D2A7B1927}" type="parTrans" cxnId="{F4515754-AD14-0F40-A2BB-EB4B50F7815D}">
      <dgm:prSet/>
      <dgm:spPr/>
      <dgm:t>
        <a:bodyPr/>
        <a:lstStyle/>
        <a:p>
          <a:endParaRPr lang="de-DE"/>
        </a:p>
      </dgm:t>
    </dgm:pt>
    <dgm:pt modelId="{8FEB651D-3C39-2747-BE06-45E51EC00458}" type="pres">
      <dgm:prSet presAssocID="{6CD5A908-648F-4544-A1C6-1A48D8925759}" presName="Name0" presStyleCnt="0">
        <dgm:presLayoutVars>
          <dgm:chPref val="1"/>
          <dgm:dir/>
          <dgm:animOne val="branch"/>
          <dgm:animLvl val="lvl"/>
          <dgm:resizeHandles/>
        </dgm:presLayoutVars>
      </dgm:prSet>
      <dgm:spPr/>
      <dgm:t>
        <a:bodyPr/>
        <a:lstStyle/>
        <a:p>
          <a:endParaRPr lang="de-DE"/>
        </a:p>
      </dgm:t>
    </dgm:pt>
    <dgm:pt modelId="{BBA42759-8E32-D646-8364-A7B7B3CAED61}" type="pres">
      <dgm:prSet presAssocID="{8C4D497F-3B40-384A-A1F0-631DE2325C93}" presName="vertOne" presStyleCnt="0"/>
      <dgm:spPr/>
      <dgm:t>
        <a:bodyPr/>
        <a:lstStyle/>
        <a:p>
          <a:endParaRPr lang="de-DE"/>
        </a:p>
      </dgm:t>
    </dgm:pt>
    <dgm:pt modelId="{8BF5B39B-D183-8545-A321-E56E7093DAA3}" type="pres">
      <dgm:prSet presAssocID="{8C4D497F-3B40-384A-A1F0-631DE2325C93}" presName="txOne" presStyleLbl="node0" presStyleIdx="0" presStyleCnt="1" custScaleX="97562" custScaleY="96758" custLinFactNeighborX="-2167" custLinFactNeighborY="-1472">
        <dgm:presLayoutVars>
          <dgm:chPref val="3"/>
        </dgm:presLayoutVars>
      </dgm:prSet>
      <dgm:spPr/>
      <dgm:t>
        <a:bodyPr/>
        <a:lstStyle/>
        <a:p>
          <a:endParaRPr lang="de-DE"/>
        </a:p>
      </dgm:t>
    </dgm:pt>
    <dgm:pt modelId="{81CED20B-EBDD-1245-B111-6A27C4F73A4F}" type="pres">
      <dgm:prSet presAssocID="{8C4D497F-3B40-384A-A1F0-631DE2325C93}" presName="parTransOne" presStyleCnt="0"/>
      <dgm:spPr/>
      <dgm:t>
        <a:bodyPr/>
        <a:lstStyle/>
        <a:p>
          <a:endParaRPr lang="de-DE"/>
        </a:p>
      </dgm:t>
    </dgm:pt>
    <dgm:pt modelId="{763964BF-5940-D344-9A20-FC594C39E44C}" type="pres">
      <dgm:prSet presAssocID="{8C4D497F-3B40-384A-A1F0-631DE2325C93}" presName="horzOne" presStyleCnt="0"/>
      <dgm:spPr/>
      <dgm:t>
        <a:bodyPr/>
        <a:lstStyle/>
        <a:p>
          <a:endParaRPr lang="de-DE"/>
        </a:p>
      </dgm:t>
    </dgm:pt>
    <dgm:pt modelId="{6F0969D2-EFE8-9240-AE98-7F91E07C00D7}" type="pres">
      <dgm:prSet presAssocID="{BB4204DC-5CD0-B849-9856-D4D16788858D}" presName="vertTwo" presStyleCnt="0"/>
      <dgm:spPr/>
    </dgm:pt>
    <dgm:pt modelId="{F24AB8D3-E81B-834D-A402-9177597C2C5B}" type="pres">
      <dgm:prSet presAssocID="{BB4204DC-5CD0-B849-9856-D4D16788858D}" presName="txTwo" presStyleLbl="asst0" presStyleIdx="0" presStyleCnt="21" custLinFactNeighborX="-2696" custLinFactNeighborY="46028">
        <dgm:presLayoutVars>
          <dgm:chPref val="3"/>
        </dgm:presLayoutVars>
      </dgm:prSet>
      <dgm:spPr/>
      <dgm:t>
        <a:bodyPr/>
        <a:lstStyle/>
        <a:p>
          <a:endParaRPr lang="de-DE"/>
        </a:p>
      </dgm:t>
    </dgm:pt>
    <dgm:pt modelId="{96A18FB1-55BC-874C-8BDF-5CE48C9C8F33}" type="pres">
      <dgm:prSet presAssocID="{BB4204DC-5CD0-B849-9856-D4D16788858D}" presName="parTransTwo" presStyleCnt="0"/>
      <dgm:spPr/>
    </dgm:pt>
    <dgm:pt modelId="{7483FB0F-E394-CB44-B6CE-C60BD8E62948}" type="pres">
      <dgm:prSet presAssocID="{BB4204DC-5CD0-B849-9856-D4D16788858D}" presName="horzTwo" presStyleCnt="0"/>
      <dgm:spPr/>
    </dgm:pt>
    <dgm:pt modelId="{31DD52AB-1D79-A04E-984C-DE175CFA3E34}" type="pres">
      <dgm:prSet presAssocID="{CDF3DB4E-D7C8-134F-B0C6-3D982EDFBF6C}" presName="vertThree" presStyleCnt="0"/>
      <dgm:spPr/>
      <dgm:t>
        <a:bodyPr/>
        <a:lstStyle/>
        <a:p>
          <a:endParaRPr lang="de-DE"/>
        </a:p>
      </dgm:t>
    </dgm:pt>
    <dgm:pt modelId="{A9F01B23-0CB0-BC4C-BC54-46A37F13FD41}" type="pres">
      <dgm:prSet presAssocID="{CDF3DB4E-D7C8-134F-B0C6-3D982EDFBF6C}" presName="txThree" presStyleLbl="asst0" presStyleIdx="1" presStyleCnt="21" custLinFactNeighborX="-2696" custLinFactNeighborY="25559">
        <dgm:presLayoutVars>
          <dgm:chPref val="3"/>
        </dgm:presLayoutVars>
      </dgm:prSet>
      <dgm:spPr/>
      <dgm:t>
        <a:bodyPr/>
        <a:lstStyle/>
        <a:p>
          <a:endParaRPr lang="de-DE"/>
        </a:p>
      </dgm:t>
    </dgm:pt>
    <dgm:pt modelId="{90118C95-C3B0-464C-9EA2-E1E30997ABFA}" type="pres">
      <dgm:prSet presAssocID="{CDF3DB4E-D7C8-134F-B0C6-3D982EDFBF6C}" presName="parTransThree" presStyleCnt="0"/>
      <dgm:spPr/>
      <dgm:t>
        <a:bodyPr/>
        <a:lstStyle/>
        <a:p>
          <a:endParaRPr lang="de-DE"/>
        </a:p>
      </dgm:t>
    </dgm:pt>
    <dgm:pt modelId="{FEEE6397-096D-7C49-B8AC-3E8A98759907}" type="pres">
      <dgm:prSet presAssocID="{CDF3DB4E-D7C8-134F-B0C6-3D982EDFBF6C}" presName="horzThree" presStyleCnt="0"/>
      <dgm:spPr/>
      <dgm:t>
        <a:bodyPr/>
        <a:lstStyle/>
        <a:p>
          <a:endParaRPr lang="de-DE"/>
        </a:p>
      </dgm:t>
    </dgm:pt>
    <dgm:pt modelId="{C870B584-4EB2-1D4D-A81F-4341936F5983}" type="pres">
      <dgm:prSet presAssocID="{71000DEB-23BE-DB49-A91A-F9F11F23B54A}" presName="vertFour" presStyleCnt="0">
        <dgm:presLayoutVars>
          <dgm:chPref val="3"/>
        </dgm:presLayoutVars>
      </dgm:prSet>
      <dgm:spPr/>
      <dgm:t>
        <a:bodyPr/>
        <a:lstStyle/>
        <a:p>
          <a:endParaRPr lang="de-DE"/>
        </a:p>
      </dgm:t>
    </dgm:pt>
    <dgm:pt modelId="{8BD3D7F3-E716-EC49-A78E-F0EAD5C0D58B}" type="pres">
      <dgm:prSet presAssocID="{71000DEB-23BE-DB49-A91A-F9F11F23B54A}" presName="txFour" presStyleLbl="asst0" presStyleIdx="2" presStyleCnt="21" custLinFactNeighborX="-2696" custLinFactNeighborY="10">
        <dgm:presLayoutVars>
          <dgm:chPref val="3"/>
        </dgm:presLayoutVars>
      </dgm:prSet>
      <dgm:spPr/>
      <dgm:t>
        <a:bodyPr/>
        <a:lstStyle/>
        <a:p>
          <a:endParaRPr lang="de-DE"/>
        </a:p>
      </dgm:t>
    </dgm:pt>
    <dgm:pt modelId="{38F5A265-B3E1-C741-AB0D-B47C3A9AE64B}" type="pres">
      <dgm:prSet presAssocID="{71000DEB-23BE-DB49-A91A-F9F11F23B54A}" presName="horzFour" presStyleCnt="0"/>
      <dgm:spPr/>
      <dgm:t>
        <a:bodyPr/>
        <a:lstStyle/>
        <a:p>
          <a:endParaRPr lang="de-DE"/>
        </a:p>
      </dgm:t>
    </dgm:pt>
    <dgm:pt modelId="{DFD809D5-A609-6340-9A87-F8A051537E4B}" type="pres">
      <dgm:prSet presAssocID="{B7038E10-C56B-654A-B622-7E7FC3D73CC7}" presName="sibSpaceTwo" presStyleCnt="0"/>
      <dgm:spPr/>
    </dgm:pt>
    <dgm:pt modelId="{3BFE90C6-F1D3-8A47-8B80-9000431BF59F}" type="pres">
      <dgm:prSet presAssocID="{A5E7ED69-7F43-AA44-867E-8F30691A9970}" presName="vertTwo" presStyleCnt="0"/>
      <dgm:spPr/>
      <dgm:t>
        <a:bodyPr/>
        <a:lstStyle/>
        <a:p>
          <a:endParaRPr lang="de-DE"/>
        </a:p>
      </dgm:t>
    </dgm:pt>
    <dgm:pt modelId="{8A1A8D69-D17F-B249-9D4E-356117CA6BF7}" type="pres">
      <dgm:prSet presAssocID="{A5E7ED69-7F43-AA44-867E-8F30691A9970}" presName="txTwo" presStyleLbl="asst0" presStyleIdx="3" presStyleCnt="21" custLinFactNeighborX="-6017" custLinFactNeighborY="46027">
        <dgm:presLayoutVars>
          <dgm:chPref val="3"/>
        </dgm:presLayoutVars>
      </dgm:prSet>
      <dgm:spPr/>
      <dgm:t>
        <a:bodyPr/>
        <a:lstStyle/>
        <a:p>
          <a:endParaRPr lang="de-DE"/>
        </a:p>
      </dgm:t>
    </dgm:pt>
    <dgm:pt modelId="{07CF97A2-A6D2-3641-8C86-3E8B5E78DCB8}" type="pres">
      <dgm:prSet presAssocID="{A5E7ED69-7F43-AA44-867E-8F30691A9970}" presName="parTransTwo" presStyleCnt="0"/>
      <dgm:spPr/>
      <dgm:t>
        <a:bodyPr/>
        <a:lstStyle/>
        <a:p>
          <a:endParaRPr lang="de-DE"/>
        </a:p>
      </dgm:t>
    </dgm:pt>
    <dgm:pt modelId="{2BBCE357-87AA-9848-ACD4-0C719DDD1287}" type="pres">
      <dgm:prSet presAssocID="{A5E7ED69-7F43-AA44-867E-8F30691A9970}" presName="horzTwo" presStyleCnt="0"/>
      <dgm:spPr/>
      <dgm:t>
        <a:bodyPr/>
        <a:lstStyle/>
        <a:p>
          <a:endParaRPr lang="de-DE"/>
        </a:p>
      </dgm:t>
    </dgm:pt>
    <dgm:pt modelId="{E6515023-6E41-DC49-B9DB-1F50E6AC2A7B}" type="pres">
      <dgm:prSet presAssocID="{6AE497DD-9157-8F46-A724-5817B874FAD1}" presName="vertThree" presStyleCnt="0"/>
      <dgm:spPr/>
      <dgm:t>
        <a:bodyPr/>
        <a:lstStyle/>
        <a:p>
          <a:endParaRPr lang="de-DE"/>
        </a:p>
      </dgm:t>
    </dgm:pt>
    <dgm:pt modelId="{4CC45C3E-D8E8-1E49-85E2-47F5D35C0241}" type="pres">
      <dgm:prSet presAssocID="{6AE497DD-9157-8F46-A724-5817B874FAD1}" presName="txThree" presStyleLbl="asst0" presStyleIdx="4" presStyleCnt="21" custLinFactNeighborX="-6017" custLinFactNeighborY="2943">
        <dgm:presLayoutVars>
          <dgm:chPref val="3"/>
        </dgm:presLayoutVars>
      </dgm:prSet>
      <dgm:spPr/>
      <dgm:t>
        <a:bodyPr/>
        <a:lstStyle/>
        <a:p>
          <a:endParaRPr lang="de-DE"/>
        </a:p>
      </dgm:t>
    </dgm:pt>
    <dgm:pt modelId="{752309EB-AC69-5C46-B750-C398431CB6A9}" type="pres">
      <dgm:prSet presAssocID="{6AE497DD-9157-8F46-A724-5817B874FAD1}" presName="horzThree" presStyleCnt="0"/>
      <dgm:spPr/>
      <dgm:t>
        <a:bodyPr/>
        <a:lstStyle/>
        <a:p>
          <a:endParaRPr lang="de-DE"/>
        </a:p>
      </dgm:t>
    </dgm:pt>
    <dgm:pt modelId="{2F4FE5C0-840A-DA4E-8F11-9CDE83F6FEA9}" type="pres">
      <dgm:prSet presAssocID="{F914E5A6-9F80-5B49-9C0B-97679E8D4A91}" presName="sibSpaceTwo" presStyleCnt="0"/>
      <dgm:spPr/>
      <dgm:t>
        <a:bodyPr/>
        <a:lstStyle/>
        <a:p>
          <a:endParaRPr lang="de-DE"/>
        </a:p>
      </dgm:t>
    </dgm:pt>
    <dgm:pt modelId="{D99B7E9E-67FC-9C4F-B4EB-134C19429487}" type="pres">
      <dgm:prSet presAssocID="{F513B33C-F3DD-904C-A287-29623B267F3B}" presName="vertTwo" presStyleCnt="0"/>
      <dgm:spPr/>
      <dgm:t>
        <a:bodyPr/>
        <a:lstStyle/>
        <a:p>
          <a:endParaRPr lang="de-DE"/>
        </a:p>
      </dgm:t>
    </dgm:pt>
    <dgm:pt modelId="{F9A3F30D-45AF-BF41-9DF9-0E0130482972}" type="pres">
      <dgm:prSet presAssocID="{F513B33C-F3DD-904C-A287-29623B267F3B}" presName="txTwo" presStyleLbl="asst0" presStyleIdx="5" presStyleCnt="21" custLinFactNeighborX="-9338" custLinFactNeighborY="46027">
        <dgm:presLayoutVars>
          <dgm:chPref val="3"/>
        </dgm:presLayoutVars>
      </dgm:prSet>
      <dgm:spPr/>
      <dgm:t>
        <a:bodyPr/>
        <a:lstStyle/>
        <a:p>
          <a:endParaRPr lang="de-DE"/>
        </a:p>
      </dgm:t>
    </dgm:pt>
    <dgm:pt modelId="{A7822B07-DC3C-4943-8372-1BC53FF715B0}" type="pres">
      <dgm:prSet presAssocID="{F513B33C-F3DD-904C-A287-29623B267F3B}" presName="parTransTwo" presStyleCnt="0"/>
      <dgm:spPr/>
      <dgm:t>
        <a:bodyPr/>
        <a:lstStyle/>
        <a:p>
          <a:endParaRPr lang="de-DE"/>
        </a:p>
      </dgm:t>
    </dgm:pt>
    <dgm:pt modelId="{9345985B-2FD9-7743-8E27-7ECEA1631E5E}" type="pres">
      <dgm:prSet presAssocID="{F513B33C-F3DD-904C-A287-29623B267F3B}" presName="horzTwo" presStyleCnt="0"/>
      <dgm:spPr/>
      <dgm:t>
        <a:bodyPr/>
        <a:lstStyle/>
        <a:p>
          <a:endParaRPr lang="de-DE"/>
        </a:p>
      </dgm:t>
    </dgm:pt>
    <dgm:pt modelId="{6E0393B6-7E9D-874D-BA74-76CF7720038D}" type="pres">
      <dgm:prSet presAssocID="{216C7706-CF3F-444F-8E2F-DF7B91B640C9}" presName="vertThree" presStyleCnt="0"/>
      <dgm:spPr/>
      <dgm:t>
        <a:bodyPr/>
        <a:lstStyle/>
        <a:p>
          <a:endParaRPr lang="de-DE"/>
        </a:p>
      </dgm:t>
    </dgm:pt>
    <dgm:pt modelId="{B5C1ACCA-0D2B-634D-9640-BD5B3A69154A}" type="pres">
      <dgm:prSet presAssocID="{216C7706-CF3F-444F-8E2F-DF7B91B640C9}" presName="txThree" presStyleLbl="asst0" presStyleIdx="6" presStyleCnt="21" custLinFactNeighborX="-9338" custLinFactNeighborY="2943">
        <dgm:presLayoutVars>
          <dgm:chPref val="3"/>
        </dgm:presLayoutVars>
      </dgm:prSet>
      <dgm:spPr/>
      <dgm:t>
        <a:bodyPr/>
        <a:lstStyle/>
        <a:p>
          <a:endParaRPr lang="de-DE"/>
        </a:p>
      </dgm:t>
    </dgm:pt>
    <dgm:pt modelId="{5A46A2BD-147D-C046-A407-D01A756E7488}" type="pres">
      <dgm:prSet presAssocID="{216C7706-CF3F-444F-8E2F-DF7B91B640C9}" presName="horzThree" presStyleCnt="0"/>
      <dgm:spPr/>
      <dgm:t>
        <a:bodyPr/>
        <a:lstStyle/>
        <a:p>
          <a:endParaRPr lang="de-DE"/>
        </a:p>
      </dgm:t>
    </dgm:pt>
    <dgm:pt modelId="{F2AD7BB7-E351-294B-907A-24C326B6CF94}" type="pres">
      <dgm:prSet presAssocID="{5CAC99FF-6C29-DA4D-9841-C16D6A6561C2}" presName="sibSpaceTwo" presStyleCnt="0"/>
      <dgm:spPr/>
      <dgm:t>
        <a:bodyPr/>
        <a:lstStyle/>
        <a:p>
          <a:endParaRPr lang="de-DE"/>
        </a:p>
      </dgm:t>
    </dgm:pt>
    <dgm:pt modelId="{4C496450-48EE-0F40-8A37-9CF4573364FD}" type="pres">
      <dgm:prSet presAssocID="{2C5F1519-949A-E64E-8354-9882F3D71074}" presName="vertTwo" presStyleCnt="0"/>
      <dgm:spPr/>
      <dgm:t>
        <a:bodyPr/>
        <a:lstStyle/>
        <a:p>
          <a:endParaRPr lang="de-DE"/>
        </a:p>
      </dgm:t>
    </dgm:pt>
    <dgm:pt modelId="{331B8DB2-BD3F-014A-BD41-EB1EA1A0FA11}" type="pres">
      <dgm:prSet presAssocID="{2C5F1519-949A-E64E-8354-9882F3D71074}" presName="txTwo" presStyleLbl="asst0" presStyleIdx="7" presStyleCnt="21" custLinFactNeighborX="-12659" custLinFactNeighborY="46028">
        <dgm:presLayoutVars>
          <dgm:chPref val="3"/>
        </dgm:presLayoutVars>
      </dgm:prSet>
      <dgm:spPr/>
      <dgm:t>
        <a:bodyPr/>
        <a:lstStyle/>
        <a:p>
          <a:endParaRPr lang="de-DE"/>
        </a:p>
      </dgm:t>
    </dgm:pt>
    <dgm:pt modelId="{70498952-EB85-0447-A3EC-533BBE0C2B53}" type="pres">
      <dgm:prSet presAssocID="{2C5F1519-949A-E64E-8354-9882F3D71074}" presName="parTransTwo" presStyleCnt="0"/>
      <dgm:spPr/>
      <dgm:t>
        <a:bodyPr/>
        <a:lstStyle/>
        <a:p>
          <a:endParaRPr lang="de-DE"/>
        </a:p>
      </dgm:t>
    </dgm:pt>
    <dgm:pt modelId="{CD4C4B2D-9E7A-6C4E-BA56-F60B1DEE1AC2}" type="pres">
      <dgm:prSet presAssocID="{2C5F1519-949A-E64E-8354-9882F3D71074}" presName="horzTwo" presStyleCnt="0"/>
      <dgm:spPr/>
      <dgm:t>
        <a:bodyPr/>
        <a:lstStyle/>
        <a:p>
          <a:endParaRPr lang="de-DE"/>
        </a:p>
      </dgm:t>
    </dgm:pt>
    <dgm:pt modelId="{D2159D7E-FFA0-4D4D-84C5-C086376BC9F6}" type="pres">
      <dgm:prSet presAssocID="{EBE4BE8B-1A22-5F40-82E0-46AA51DD5B31}" presName="vertThree" presStyleCnt="0"/>
      <dgm:spPr/>
      <dgm:t>
        <a:bodyPr/>
        <a:lstStyle/>
        <a:p>
          <a:endParaRPr lang="de-DE"/>
        </a:p>
      </dgm:t>
    </dgm:pt>
    <dgm:pt modelId="{29E5D826-FCD8-F140-A468-546D39479B0B}" type="pres">
      <dgm:prSet presAssocID="{EBE4BE8B-1A22-5F40-82E0-46AA51DD5B31}" presName="txThree" presStyleLbl="asst0" presStyleIdx="8" presStyleCnt="21" custLinFactNeighborX="-12659" custLinFactNeighborY="20868">
        <dgm:presLayoutVars>
          <dgm:chPref val="3"/>
        </dgm:presLayoutVars>
      </dgm:prSet>
      <dgm:spPr/>
      <dgm:t>
        <a:bodyPr/>
        <a:lstStyle/>
        <a:p>
          <a:endParaRPr lang="de-DE"/>
        </a:p>
      </dgm:t>
    </dgm:pt>
    <dgm:pt modelId="{EBF929C1-B080-2C42-B0AE-22E57617BAAF}" type="pres">
      <dgm:prSet presAssocID="{EBE4BE8B-1A22-5F40-82E0-46AA51DD5B31}" presName="parTransThree" presStyleCnt="0"/>
      <dgm:spPr/>
      <dgm:t>
        <a:bodyPr/>
        <a:lstStyle/>
        <a:p>
          <a:endParaRPr lang="de-DE"/>
        </a:p>
      </dgm:t>
    </dgm:pt>
    <dgm:pt modelId="{C4E47BAC-4EAD-1D46-8A5F-441B1643E4C4}" type="pres">
      <dgm:prSet presAssocID="{EBE4BE8B-1A22-5F40-82E0-46AA51DD5B31}" presName="horzThree" presStyleCnt="0"/>
      <dgm:spPr/>
      <dgm:t>
        <a:bodyPr/>
        <a:lstStyle/>
        <a:p>
          <a:endParaRPr lang="de-DE"/>
        </a:p>
      </dgm:t>
    </dgm:pt>
    <dgm:pt modelId="{B9029CB9-ECC1-7242-A1B6-B5DA55884589}" type="pres">
      <dgm:prSet presAssocID="{B64D013A-A09E-8B4D-AF17-BE4A13AEFB97}" presName="vertFour" presStyleCnt="0">
        <dgm:presLayoutVars>
          <dgm:chPref val="3"/>
        </dgm:presLayoutVars>
      </dgm:prSet>
      <dgm:spPr/>
      <dgm:t>
        <a:bodyPr/>
        <a:lstStyle/>
        <a:p>
          <a:endParaRPr lang="de-DE"/>
        </a:p>
      </dgm:t>
    </dgm:pt>
    <dgm:pt modelId="{AFD7B4D3-DEF7-DB48-BF03-A89A9709EB8F}" type="pres">
      <dgm:prSet presAssocID="{B64D013A-A09E-8B4D-AF17-BE4A13AEFB97}" presName="txFour" presStyleLbl="asst0" presStyleIdx="9" presStyleCnt="21" custLinFactNeighborX="-12659" custLinFactNeighborY="-605">
        <dgm:presLayoutVars>
          <dgm:chPref val="3"/>
        </dgm:presLayoutVars>
      </dgm:prSet>
      <dgm:spPr/>
      <dgm:t>
        <a:bodyPr/>
        <a:lstStyle/>
        <a:p>
          <a:endParaRPr lang="de-DE"/>
        </a:p>
      </dgm:t>
    </dgm:pt>
    <dgm:pt modelId="{7053DE57-05A2-9B41-9C6F-C39D8A3526CC}" type="pres">
      <dgm:prSet presAssocID="{B64D013A-A09E-8B4D-AF17-BE4A13AEFB97}" presName="horzFour" presStyleCnt="0"/>
      <dgm:spPr/>
      <dgm:t>
        <a:bodyPr/>
        <a:lstStyle/>
        <a:p>
          <a:endParaRPr lang="de-DE"/>
        </a:p>
      </dgm:t>
    </dgm:pt>
    <dgm:pt modelId="{5E34B9C6-9DC0-8440-B140-2D8944A93035}" type="pres">
      <dgm:prSet presAssocID="{82A53EBE-5509-9045-88B1-D1F22B006797}" presName="sibSpaceTwo" presStyleCnt="0"/>
      <dgm:spPr/>
      <dgm:t>
        <a:bodyPr/>
        <a:lstStyle/>
        <a:p>
          <a:endParaRPr lang="de-DE"/>
        </a:p>
      </dgm:t>
    </dgm:pt>
    <dgm:pt modelId="{FFB8E43E-BDB0-FB4A-938E-98595AB17FD7}" type="pres">
      <dgm:prSet presAssocID="{1159E44F-2849-9F42-B8FE-ED87001FA861}" presName="vertTwo" presStyleCnt="0"/>
      <dgm:spPr/>
      <dgm:t>
        <a:bodyPr/>
        <a:lstStyle/>
        <a:p>
          <a:endParaRPr lang="de-DE"/>
        </a:p>
      </dgm:t>
    </dgm:pt>
    <dgm:pt modelId="{C513A936-D60E-3C4C-A95E-431C37AD5A08}" type="pres">
      <dgm:prSet presAssocID="{1159E44F-2849-9F42-B8FE-ED87001FA861}" presName="txTwo" presStyleLbl="asst0" presStyleIdx="10" presStyleCnt="21" custLinFactNeighborX="-15980" custLinFactNeighborY="46028">
        <dgm:presLayoutVars>
          <dgm:chPref val="3"/>
        </dgm:presLayoutVars>
      </dgm:prSet>
      <dgm:spPr/>
      <dgm:t>
        <a:bodyPr/>
        <a:lstStyle/>
        <a:p>
          <a:endParaRPr lang="de-DE"/>
        </a:p>
      </dgm:t>
    </dgm:pt>
    <dgm:pt modelId="{73F831D9-D13C-554B-A262-58C01C714122}" type="pres">
      <dgm:prSet presAssocID="{1159E44F-2849-9F42-B8FE-ED87001FA861}" presName="parTransTwo" presStyleCnt="0"/>
      <dgm:spPr/>
      <dgm:t>
        <a:bodyPr/>
        <a:lstStyle/>
        <a:p>
          <a:endParaRPr lang="de-DE"/>
        </a:p>
      </dgm:t>
    </dgm:pt>
    <dgm:pt modelId="{831495C3-5128-E643-BC85-719FA63B76FA}" type="pres">
      <dgm:prSet presAssocID="{1159E44F-2849-9F42-B8FE-ED87001FA861}" presName="horzTwo" presStyleCnt="0"/>
      <dgm:spPr/>
      <dgm:t>
        <a:bodyPr/>
        <a:lstStyle/>
        <a:p>
          <a:endParaRPr lang="de-DE"/>
        </a:p>
      </dgm:t>
    </dgm:pt>
    <dgm:pt modelId="{7F18D15C-C763-EF40-A8DB-D7413CB5FC79}" type="pres">
      <dgm:prSet presAssocID="{2D461B8E-3163-2840-814C-D46637879686}" presName="vertThree" presStyleCnt="0"/>
      <dgm:spPr/>
      <dgm:t>
        <a:bodyPr/>
        <a:lstStyle/>
        <a:p>
          <a:endParaRPr lang="de-DE"/>
        </a:p>
      </dgm:t>
    </dgm:pt>
    <dgm:pt modelId="{0158BDB0-ED4F-B243-8469-D6FB4ED07465}" type="pres">
      <dgm:prSet presAssocID="{2D461B8E-3163-2840-814C-D46637879686}" presName="txThree" presStyleLbl="asst0" presStyleIdx="11" presStyleCnt="21" custLinFactNeighborX="-15980" custLinFactNeighborY="2943">
        <dgm:presLayoutVars>
          <dgm:chPref val="3"/>
        </dgm:presLayoutVars>
      </dgm:prSet>
      <dgm:spPr/>
      <dgm:t>
        <a:bodyPr/>
        <a:lstStyle/>
        <a:p>
          <a:endParaRPr lang="de-DE"/>
        </a:p>
      </dgm:t>
    </dgm:pt>
    <dgm:pt modelId="{CEED5704-CBDB-A64D-AAB5-AD207A568314}" type="pres">
      <dgm:prSet presAssocID="{2D461B8E-3163-2840-814C-D46637879686}" presName="horzThree" presStyleCnt="0"/>
      <dgm:spPr/>
      <dgm:t>
        <a:bodyPr/>
        <a:lstStyle/>
        <a:p>
          <a:endParaRPr lang="de-DE"/>
        </a:p>
      </dgm:t>
    </dgm:pt>
    <dgm:pt modelId="{D4C2E569-2F85-A647-8C43-8F9AF06755C3}" type="pres">
      <dgm:prSet presAssocID="{F9E114A7-3BB7-A44F-8060-5EE4F1BD5D4C}" presName="sibSpaceTwo" presStyleCnt="0"/>
      <dgm:spPr/>
      <dgm:t>
        <a:bodyPr/>
        <a:lstStyle/>
        <a:p>
          <a:endParaRPr lang="de-DE"/>
        </a:p>
      </dgm:t>
    </dgm:pt>
    <dgm:pt modelId="{E88A7700-B092-8D47-B2C0-9ECEE332E41D}" type="pres">
      <dgm:prSet presAssocID="{59269914-57A3-2141-B0BE-E533FD308587}" presName="vertTwo" presStyleCnt="0"/>
      <dgm:spPr/>
      <dgm:t>
        <a:bodyPr/>
        <a:lstStyle/>
        <a:p>
          <a:endParaRPr lang="de-DE"/>
        </a:p>
      </dgm:t>
    </dgm:pt>
    <dgm:pt modelId="{CD5140FD-5C46-1B49-8DD4-35F752F29187}" type="pres">
      <dgm:prSet presAssocID="{59269914-57A3-2141-B0BE-E533FD308587}" presName="txTwo" presStyleLbl="asst0" presStyleIdx="12" presStyleCnt="21" custLinFactNeighborX="-19301" custLinFactNeighborY="46028">
        <dgm:presLayoutVars>
          <dgm:chPref val="3"/>
        </dgm:presLayoutVars>
      </dgm:prSet>
      <dgm:spPr/>
      <dgm:t>
        <a:bodyPr/>
        <a:lstStyle/>
        <a:p>
          <a:endParaRPr lang="de-DE"/>
        </a:p>
      </dgm:t>
    </dgm:pt>
    <dgm:pt modelId="{8CFD490B-C4C1-9E4C-A430-853EFE596EF7}" type="pres">
      <dgm:prSet presAssocID="{59269914-57A3-2141-B0BE-E533FD308587}" presName="parTransTwo" presStyleCnt="0"/>
      <dgm:spPr/>
      <dgm:t>
        <a:bodyPr/>
        <a:lstStyle/>
        <a:p>
          <a:endParaRPr lang="de-DE"/>
        </a:p>
      </dgm:t>
    </dgm:pt>
    <dgm:pt modelId="{32D0DE8C-EB52-A940-8ED8-0B26DAF1CC7C}" type="pres">
      <dgm:prSet presAssocID="{59269914-57A3-2141-B0BE-E533FD308587}" presName="horzTwo" presStyleCnt="0"/>
      <dgm:spPr/>
      <dgm:t>
        <a:bodyPr/>
        <a:lstStyle/>
        <a:p>
          <a:endParaRPr lang="de-DE"/>
        </a:p>
      </dgm:t>
    </dgm:pt>
    <dgm:pt modelId="{9A727CA7-7E26-D34B-8696-E12B15E9C6E4}" type="pres">
      <dgm:prSet presAssocID="{40FBBE67-F358-8544-93E6-758082226076}" presName="vertThree" presStyleCnt="0"/>
      <dgm:spPr/>
    </dgm:pt>
    <dgm:pt modelId="{68E747DE-E41E-8A46-A686-1245E495D10C}" type="pres">
      <dgm:prSet presAssocID="{40FBBE67-F358-8544-93E6-758082226076}" presName="txThree" presStyleLbl="asst0" presStyleIdx="13" presStyleCnt="21" custLinFactNeighborX="-19301" custLinFactNeighborY="20868">
        <dgm:presLayoutVars>
          <dgm:chPref val="3"/>
        </dgm:presLayoutVars>
      </dgm:prSet>
      <dgm:spPr/>
      <dgm:t>
        <a:bodyPr/>
        <a:lstStyle/>
        <a:p>
          <a:endParaRPr lang="de-DE"/>
        </a:p>
      </dgm:t>
    </dgm:pt>
    <dgm:pt modelId="{99DB1926-058F-1D48-BF69-C1568075109A}" type="pres">
      <dgm:prSet presAssocID="{40FBBE67-F358-8544-93E6-758082226076}" presName="parTransThree" presStyleCnt="0"/>
      <dgm:spPr/>
    </dgm:pt>
    <dgm:pt modelId="{42BAA92C-301A-CC4A-B270-1789245BB743}" type="pres">
      <dgm:prSet presAssocID="{40FBBE67-F358-8544-93E6-758082226076}" presName="horzThree" presStyleCnt="0"/>
      <dgm:spPr/>
    </dgm:pt>
    <dgm:pt modelId="{04E1E970-9BAC-C94F-A979-5E38E06F6E29}" type="pres">
      <dgm:prSet presAssocID="{7193BE07-40B4-E444-A61D-929BE5EE91C3}" presName="vertFour" presStyleCnt="0">
        <dgm:presLayoutVars>
          <dgm:chPref val="3"/>
        </dgm:presLayoutVars>
      </dgm:prSet>
      <dgm:spPr/>
    </dgm:pt>
    <dgm:pt modelId="{1E234972-A47D-C440-AF7B-69CD9916FAA2}" type="pres">
      <dgm:prSet presAssocID="{7193BE07-40B4-E444-A61D-929BE5EE91C3}" presName="txFour" presStyleLbl="asst0" presStyleIdx="14" presStyleCnt="21" custLinFactX="-24599" custLinFactNeighborX="-100000" custLinFactNeighborY="2414">
        <dgm:presLayoutVars>
          <dgm:chPref val="3"/>
        </dgm:presLayoutVars>
      </dgm:prSet>
      <dgm:spPr/>
      <dgm:t>
        <a:bodyPr/>
        <a:lstStyle/>
        <a:p>
          <a:endParaRPr lang="de-DE"/>
        </a:p>
      </dgm:t>
    </dgm:pt>
    <dgm:pt modelId="{631FB1E2-54CC-544E-8CDF-E4BC71BB197B}" type="pres">
      <dgm:prSet presAssocID="{7193BE07-40B4-E444-A61D-929BE5EE91C3}" presName="horzFour" presStyleCnt="0"/>
      <dgm:spPr/>
    </dgm:pt>
    <dgm:pt modelId="{96DC30B6-649E-1344-92AA-CBBE459DC8DD}" type="pres">
      <dgm:prSet presAssocID="{8E04635E-2FA4-AB4D-A10B-9836BB22CE30}" presName="sibSpaceTwo" presStyleCnt="0"/>
      <dgm:spPr/>
      <dgm:t>
        <a:bodyPr/>
        <a:lstStyle/>
        <a:p>
          <a:endParaRPr lang="de-DE"/>
        </a:p>
      </dgm:t>
    </dgm:pt>
    <dgm:pt modelId="{068E0A0D-E6EF-8C40-BB22-DC5202BA7AEE}" type="pres">
      <dgm:prSet presAssocID="{930E4440-F480-FF45-AE39-34622225726E}" presName="vertTwo" presStyleCnt="0"/>
      <dgm:spPr/>
    </dgm:pt>
    <dgm:pt modelId="{38236934-5A24-AD47-AA04-6EB51F8B57CF}" type="pres">
      <dgm:prSet presAssocID="{930E4440-F480-FF45-AE39-34622225726E}" presName="txTwo" presStyleLbl="asst0" presStyleIdx="15" presStyleCnt="21" custLinFactNeighborX="-22622" custLinFactNeighborY="46027">
        <dgm:presLayoutVars>
          <dgm:chPref val="3"/>
        </dgm:presLayoutVars>
      </dgm:prSet>
      <dgm:spPr/>
      <dgm:t>
        <a:bodyPr/>
        <a:lstStyle/>
        <a:p>
          <a:endParaRPr lang="de-DE"/>
        </a:p>
      </dgm:t>
    </dgm:pt>
    <dgm:pt modelId="{DB317DD6-7DD4-084B-95AC-8DD57DF6B112}" type="pres">
      <dgm:prSet presAssocID="{930E4440-F480-FF45-AE39-34622225726E}" presName="parTransTwo" presStyleCnt="0"/>
      <dgm:spPr/>
    </dgm:pt>
    <dgm:pt modelId="{FC447407-61C5-0B4C-AE78-401A3E607D7C}" type="pres">
      <dgm:prSet presAssocID="{930E4440-F480-FF45-AE39-34622225726E}" presName="horzTwo" presStyleCnt="0"/>
      <dgm:spPr/>
    </dgm:pt>
    <dgm:pt modelId="{9DCAB7AE-1D88-2C44-A43D-C582B08D7EA2}" type="pres">
      <dgm:prSet presAssocID="{C15ADAA8-D63D-EF44-9331-C7CB29B708AD}" presName="vertThree" presStyleCnt="0"/>
      <dgm:spPr/>
      <dgm:t>
        <a:bodyPr/>
        <a:lstStyle/>
        <a:p>
          <a:endParaRPr lang="de-DE"/>
        </a:p>
      </dgm:t>
    </dgm:pt>
    <dgm:pt modelId="{D1D29646-8C95-564E-A57E-B437DB3258D4}" type="pres">
      <dgm:prSet presAssocID="{C15ADAA8-D63D-EF44-9331-C7CB29B708AD}" presName="txThree" presStyleLbl="asst0" presStyleIdx="16" presStyleCnt="21" custLinFactNeighborX="-22622" custLinFactNeighborY="2943">
        <dgm:presLayoutVars>
          <dgm:chPref val="3"/>
        </dgm:presLayoutVars>
      </dgm:prSet>
      <dgm:spPr/>
      <dgm:t>
        <a:bodyPr/>
        <a:lstStyle/>
        <a:p>
          <a:endParaRPr lang="de-DE"/>
        </a:p>
      </dgm:t>
    </dgm:pt>
    <dgm:pt modelId="{564EC77E-72EE-8E4A-AFA0-9890FC236D78}" type="pres">
      <dgm:prSet presAssocID="{C15ADAA8-D63D-EF44-9331-C7CB29B708AD}" presName="horzThree" presStyleCnt="0"/>
      <dgm:spPr/>
      <dgm:t>
        <a:bodyPr/>
        <a:lstStyle/>
        <a:p>
          <a:endParaRPr lang="de-DE"/>
        </a:p>
      </dgm:t>
    </dgm:pt>
    <dgm:pt modelId="{CD085E26-8007-E946-B6D4-BA94585681EC}" type="pres">
      <dgm:prSet presAssocID="{86560A87-277E-0E47-89FA-90B92A9247BC}" presName="sibSpaceTwo" presStyleCnt="0"/>
      <dgm:spPr/>
    </dgm:pt>
    <dgm:pt modelId="{EA920056-4627-2940-800F-2C9EEBEFD494}" type="pres">
      <dgm:prSet presAssocID="{C6BB89BE-1CD6-2B40-8695-58EF715446F5}" presName="vertTwo" presStyleCnt="0"/>
      <dgm:spPr/>
      <dgm:t>
        <a:bodyPr/>
        <a:lstStyle/>
        <a:p>
          <a:endParaRPr lang="de-DE"/>
        </a:p>
      </dgm:t>
    </dgm:pt>
    <dgm:pt modelId="{CBB4ABC8-7C38-C647-B4C5-DD18FBD622C5}" type="pres">
      <dgm:prSet presAssocID="{C6BB89BE-1CD6-2B40-8695-58EF715446F5}" presName="txTwo" presStyleLbl="asst0" presStyleIdx="17" presStyleCnt="21" custLinFactNeighborX="-25944" custLinFactNeighborY="46027">
        <dgm:presLayoutVars>
          <dgm:chPref val="3"/>
        </dgm:presLayoutVars>
      </dgm:prSet>
      <dgm:spPr/>
      <dgm:t>
        <a:bodyPr/>
        <a:lstStyle/>
        <a:p>
          <a:endParaRPr lang="de-DE"/>
        </a:p>
      </dgm:t>
    </dgm:pt>
    <dgm:pt modelId="{A3FA8024-5B08-0443-87F7-D4AAFBF2F80A}" type="pres">
      <dgm:prSet presAssocID="{C6BB89BE-1CD6-2B40-8695-58EF715446F5}" presName="parTransTwo" presStyleCnt="0"/>
      <dgm:spPr/>
    </dgm:pt>
    <dgm:pt modelId="{D250678A-C799-3040-BCBB-393AF4A57DAF}" type="pres">
      <dgm:prSet presAssocID="{C6BB89BE-1CD6-2B40-8695-58EF715446F5}" presName="horzTwo" presStyleCnt="0"/>
      <dgm:spPr/>
      <dgm:t>
        <a:bodyPr/>
        <a:lstStyle/>
        <a:p>
          <a:endParaRPr lang="de-DE"/>
        </a:p>
      </dgm:t>
    </dgm:pt>
    <dgm:pt modelId="{AA72D1D3-158E-1F4F-8439-6CDD7C825F6E}" type="pres">
      <dgm:prSet presAssocID="{6A2DDACF-EF4F-5742-9D0A-0009B9F25980}" presName="vertThree" presStyleCnt="0"/>
      <dgm:spPr/>
    </dgm:pt>
    <dgm:pt modelId="{CD6D11BF-C194-614F-9B3F-DD55F1479DBE}" type="pres">
      <dgm:prSet presAssocID="{6A2DDACF-EF4F-5742-9D0A-0009B9F25980}" presName="txThree" presStyleLbl="asst0" presStyleIdx="18" presStyleCnt="21" custLinFactNeighborX="-25944" custLinFactNeighborY="2943">
        <dgm:presLayoutVars>
          <dgm:chPref val="3"/>
        </dgm:presLayoutVars>
      </dgm:prSet>
      <dgm:spPr/>
      <dgm:t>
        <a:bodyPr/>
        <a:lstStyle/>
        <a:p>
          <a:endParaRPr lang="de-DE"/>
        </a:p>
      </dgm:t>
    </dgm:pt>
    <dgm:pt modelId="{25DAB3A4-5B35-9340-A657-758676130C5D}" type="pres">
      <dgm:prSet presAssocID="{6A2DDACF-EF4F-5742-9D0A-0009B9F25980}" presName="horzThree" presStyleCnt="0"/>
      <dgm:spPr/>
    </dgm:pt>
    <dgm:pt modelId="{E32E0AEB-B0E8-864D-8CE8-74AD74E53CD9}" type="pres">
      <dgm:prSet presAssocID="{306D4462-9E93-8B43-A347-BF6D3C732B08}" presName="sibSpaceTwo" presStyleCnt="0"/>
      <dgm:spPr/>
      <dgm:t>
        <a:bodyPr/>
        <a:lstStyle/>
        <a:p>
          <a:endParaRPr lang="de-DE"/>
        </a:p>
      </dgm:t>
    </dgm:pt>
    <dgm:pt modelId="{3B06EEE6-EB45-DE45-AF0B-96332236D85B}" type="pres">
      <dgm:prSet presAssocID="{6F34E093-B038-9F40-8A82-8F519584F1ED}" presName="vertTwo" presStyleCnt="0"/>
      <dgm:spPr/>
    </dgm:pt>
    <dgm:pt modelId="{77D96195-7678-F547-A4C6-C8FD79DF8C64}" type="pres">
      <dgm:prSet presAssocID="{6F34E093-B038-9F40-8A82-8F519584F1ED}" presName="txTwo" presStyleLbl="asst0" presStyleIdx="19" presStyleCnt="21" custLinFactNeighborX="-29325" custLinFactNeighborY="41329">
        <dgm:presLayoutVars>
          <dgm:chPref val="3"/>
        </dgm:presLayoutVars>
      </dgm:prSet>
      <dgm:spPr/>
      <dgm:t>
        <a:bodyPr/>
        <a:lstStyle/>
        <a:p>
          <a:endParaRPr lang="de-DE"/>
        </a:p>
      </dgm:t>
    </dgm:pt>
    <dgm:pt modelId="{BCEB19A0-2546-8F40-B020-A7BD68BF06EF}" type="pres">
      <dgm:prSet presAssocID="{6F34E093-B038-9F40-8A82-8F519584F1ED}" presName="parTransTwo" presStyleCnt="0"/>
      <dgm:spPr/>
    </dgm:pt>
    <dgm:pt modelId="{D59AC151-45AC-D84D-99E7-756A9356AE6A}" type="pres">
      <dgm:prSet presAssocID="{6F34E093-B038-9F40-8A82-8F519584F1ED}" presName="horzTwo" presStyleCnt="0"/>
      <dgm:spPr/>
    </dgm:pt>
    <dgm:pt modelId="{0D290D43-674F-4A4E-8631-2B621D63E8C6}" type="pres">
      <dgm:prSet presAssocID="{DF1B4548-B765-D44B-B7DF-7EFB116D2C5B}" presName="vertThree" presStyleCnt="0"/>
      <dgm:spPr/>
    </dgm:pt>
    <dgm:pt modelId="{60AC5FC9-E18E-2E4F-AD87-485BFB7870D9}" type="pres">
      <dgm:prSet presAssocID="{DF1B4548-B765-D44B-B7DF-7EFB116D2C5B}" presName="txThree" presStyleLbl="asst0" presStyleIdx="20" presStyleCnt="21" custLinFactNeighborX="-29130" custLinFactNeighborY="26436">
        <dgm:presLayoutVars>
          <dgm:chPref val="3"/>
        </dgm:presLayoutVars>
      </dgm:prSet>
      <dgm:spPr/>
      <dgm:t>
        <a:bodyPr/>
        <a:lstStyle/>
        <a:p>
          <a:endParaRPr lang="de-DE"/>
        </a:p>
      </dgm:t>
    </dgm:pt>
    <dgm:pt modelId="{979A1FF8-444C-2648-83C2-FC102D1CC70E}" type="pres">
      <dgm:prSet presAssocID="{DF1B4548-B765-D44B-B7DF-7EFB116D2C5B}" presName="parTransThree" presStyleCnt="0"/>
      <dgm:spPr/>
    </dgm:pt>
    <dgm:pt modelId="{78D34475-7A3E-2744-9650-364F3FF3811C}" type="pres">
      <dgm:prSet presAssocID="{DF1B4548-B765-D44B-B7DF-7EFB116D2C5B}" presName="horzThree" presStyleCnt="0"/>
      <dgm:spPr/>
    </dgm:pt>
    <dgm:pt modelId="{BE27AB26-5546-9946-BF3D-0767992BCE85}" type="pres">
      <dgm:prSet presAssocID="{D10D842C-05E4-1140-9686-E5802A20F77D}" presName="vertFour" presStyleCnt="0">
        <dgm:presLayoutVars>
          <dgm:chPref val="3"/>
        </dgm:presLayoutVars>
      </dgm:prSet>
      <dgm:spPr/>
    </dgm:pt>
    <dgm:pt modelId="{8DA1BA56-24B9-F34F-A7F6-195ACBC9BD8B}" type="pres">
      <dgm:prSet presAssocID="{D10D842C-05E4-1140-9686-E5802A20F77D}" presName="txFour" presStyleLbl="node4" presStyleIdx="0" presStyleCnt="1" custLinFactNeighborX="-30477" custLinFactNeighborY="-2451">
        <dgm:presLayoutVars>
          <dgm:chPref val="3"/>
        </dgm:presLayoutVars>
      </dgm:prSet>
      <dgm:spPr/>
      <dgm:t>
        <a:bodyPr/>
        <a:lstStyle/>
        <a:p>
          <a:endParaRPr lang="en-US"/>
        </a:p>
      </dgm:t>
    </dgm:pt>
    <dgm:pt modelId="{E3D6E353-DC1B-D34C-A309-2C6306E6277E}" type="pres">
      <dgm:prSet presAssocID="{D10D842C-05E4-1140-9686-E5802A20F77D}" presName="horzFour" presStyleCnt="0"/>
      <dgm:spPr/>
    </dgm:pt>
  </dgm:ptLst>
  <dgm:cxnLst>
    <dgm:cxn modelId="{C2F3A5BD-EF9F-2343-9F6F-296900BB61CD}" srcId="{6CD5A908-648F-4544-A1C6-1A48D8925759}" destId="{8C4D497F-3B40-384A-A1F0-631DE2325C93}" srcOrd="0" destOrd="0" parTransId="{18712027-8BC6-3748-BF01-D8696F2699CE}" sibTransId="{7018B503-78D1-FB4B-B1AB-3DE56C76C1A1}"/>
    <dgm:cxn modelId="{9F217485-9A42-A54C-84E9-0020B977890E}" type="presOf" srcId="{930E4440-F480-FF45-AE39-34622225726E}" destId="{38236934-5A24-AD47-AA04-6EB51F8B57CF}" srcOrd="0" destOrd="0" presId="urn:microsoft.com/office/officeart/2005/8/layout/hierarchy4"/>
    <dgm:cxn modelId="{A53D840B-A0C6-2C43-B180-5B13086BBF2B}" srcId="{8C4D497F-3B40-384A-A1F0-631DE2325C93}" destId="{BB4204DC-5CD0-B849-9856-D4D16788858D}" srcOrd="0" destOrd="0" parTransId="{124C004C-A1AD-0540-AF28-9FB93248DE06}" sibTransId="{B7038E10-C56B-654A-B622-7E7FC3D73CC7}"/>
    <dgm:cxn modelId="{7A1DE6B2-11BA-654A-ABA9-BCD815683601}" type="presOf" srcId="{8C4D497F-3B40-384A-A1F0-631DE2325C93}" destId="{8BF5B39B-D183-8545-A321-E56E7093DAA3}" srcOrd="0" destOrd="0" presId="urn:microsoft.com/office/officeart/2005/8/layout/hierarchy4"/>
    <dgm:cxn modelId="{28547D54-F128-7545-9F06-8F23876E8202}" type="presOf" srcId="{C15ADAA8-D63D-EF44-9331-C7CB29B708AD}" destId="{D1D29646-8C95-564E-A57E-B437DB3258D4}" srcOrd="0" destOrd="0" presId="urn:microsoft.com/office/officeart/2005/8/layout/hierarchy4"/>
    <dgm:cxn modelId="{B65729DB-BC2C-424F-9D9D-601AF136D694}" srcId="{DF1B4548-B765-D44B-B7DF-7EFB116D2C5B}" destId="{D10D842C-05E4-1140-9686-E5802A20F77D}" srcOrd="0" destOrd="0" parTransId="{89B1D0C9-1277-C940-9E4D-42374421F4B1}" sibTransId="{F7BA1D75-FE47-C747-BC61-8DF16D8F2E33}"/>
    <dgm:cxn modelId="{60EA8223-CA15-FC4A-BAA7-416212EA1229}" srcId="{8C4D497F-3B40-384A-A1F0-631DE2325C93}" destId="{C6BB89BE-1CD6-2B40-8695-58EF715446F5}" srcOrd="7" destOrd="0" parTransId="{B403E7E9-ADCD-6E49-9048-64E0F783034A}" sibTransId="{306D4462-9E93-8B43-A347-BF6D3C732B08}"/>
    <dgm:cxn modelId="{36745CF8-195B-1241-AF24-E1C68E826ED1}" srcId="{BB4204DC-5CD0-B849-9856-D4D16788858D}" destId="{CDF3DB4E-D7C8-134F-B0C6-3D982EDFBF6C}" srcOrd="0" destOrd="0" parTransId="{3FB1C321-9F53-2940-A44E-CB200DE237AE}" sibTransId="{680A84CF-7615-2446-9D95-487AC6CE3DC3}"/>
    <dgm:cxn modelId="{47FC57FE-5EEA-7544-9BBA-AF506ADCCBA8}" srcId="{2C5F1519-949A-E64E-8354-9882F3D71074}" destId="{EBE4BE8B-1A22-5F40-82E0-46AA51DD5B31}" srcOrd="0" destOrd="0" parTransId="{7AA52584-C5AB-E74D-864C-EA8C216B906A}" sibTransId="{C23733E9-19B6-DE4C-A232-2AAB72F427FD}"/>
    <dgm:cxn modelId="{21FBA52E-30B5-5042-884C-9DE2935ABD89}" srcId="{8C4D497F-3B40-384A-A1F0-631DE2325C93}" destId="{6F34E093-B038-9F40-8A82-8F519584F1ED}" srcOrd="8" destOrd="0" parTransId="{1A2CC2A0-4030-3E45-933C-D2925F1F5CD6}" sibTransId="{ED61BF58-DFEF-A942-9189-FDFAB72C96F7}"/>
    <dgm:cxn modelId="{701CB5BF-7166-F541-801B-116979436A29}" srcId="{8C4D497F-3B40-384A-A1F0-631DE2325C93}" destId="{F513B33C-F3DD-904C-A287-29623B267F3B}" srcOrd="2" destOrd="0" parTransId="{C93CF67A-EF55-EC46-9D53-DE7673259CC5}" sibTransId="{5CAC99FF-6C29-DA4D-9841-C16D6A6561C2}"/>
    <dgm:cxn modelId="{CD1E2507-89A2-8E44-9A42-E973BDF2AA7C}" type="presOf" srcId="{C6BB89BE-1CD6-2B40-8695-58EF715446F5}" destId="{CBB4ABC8-7C38-C647-B4C5-DD18FBD622C5}" srcOrd="0" destOrd="0" presId="urn:microsoft.com/office/officeart/2005/8/layout/hierarchy4"/>
    <dgm:cxn modelId="{8C6EC354-7FCD-A841-9DCA-76AC98B35B36}" srcId="{40FBBE67-F358-8544-93E6-758082226076}" destId="{7193BE07-40B4-E444-A61D-929BE5EE91C3}" srcOrd="0" destOrd="0" parTransId="{23C135FD-2D23-8848-9B6B-2E62665FC611}" sibTransId="{E3FE2BCB-BB4C-8645-B161-3E0A21BA16B3}"/>
    <dgm:cxn modelId="{63A011FF-87B4-E541-B2B5-D9CEF2B3807A}" srcId="{EBE4BE8B-1A22-5F40-82E0-46AA51DD5B31}" destId="{B64D013A-A09E-8B4D-AF17-BE4A13AEFB97}" srcOrd="0" destOrd="0" parTransId="{343BCB6B-0071-D340-9DA2-CF8A63CCCEE0}" sibTransId="{3597777B-9D3A-E241-8269-3A8B077E5E9A}"/>
    <dgm:cxn modelId="{B33F916C-9A2C-2345-9415-F7406AB86F08}" type="presOf" srcId="{59269914-57A3-2141-B0BE-E533FD308587}" destId="{CD5140FD-5C46-1B49-8DD4-35F752F29187}" srcOrd="0" destOrd="0" presId="urn:microsoft.com/office/officeart/2005/8/layout/hierarchy4"/>
    <dgm:cxn modelId="{35971D47-F380-564B-B8B1-9CF075C79BE3}" type="presOf" srcId="{A5E7ED69-7F43-AA44-867E-8F30691A9970}" destId="{8A1A8D69-D17F-B249-9D4E-356117CA6BF7}" srcOrd="0" destOrd="0" presId="urn:microsoft.com/office/officeart/2005/8/layout/hierarchy4"/>
    <dgm:cxn modelId="{602D08FD-9403-4043-AF88-8CA7DAC494A1}" srcId="{8C4D497F-3B40-384A-A1F0-631DE2325C93}" destId="{930E4440-F480-FF45-AE39-34622225726E}" srcOrd="6" destOrd="0" parTransId="{FB6ADD19-5A7B-2641-BDBD-5802A2CB06D0}" sibTransId="{86560A87-277E-0E47-89FA-90B92A9247BC}"/>
    <dgm:cxn modelId="{45C868DB-09D7-7B41-9D39-79D3CC7B4133}" srcId="{930E4440-F480-FF45-AE39-34622225726E}" destId="{C15ADAA8-D63D-EF44-9331-C7CB29B708AD}" srcOrd="0" destOrd="0" parTransId="{35B55239-83F3-6947-95DB-C678C02CBBA8}" sibTransId="{F1D150BE-7B4A-9D43-B81E-19DD7B2518FB}"/>
    <dgm:cxn modelId="{585416EF-6B10-DE4D-AF0A-EBBA46473D7C}" type="presOf" srcId="{D10D842C-05E4-1140-9686-E5802A20F77D}" destId="{8DA1BA56-24B9-F34F-A7F6-195ACBC9BD8B}" srcOrd="0" destOrd="0" presId="urn:microsoft.com/office/officeart/2005/8/layout/hierarchy4"/>
    <dgm:cxn modelId="{BA683BC5-575D-6B4B-9E93-52DFB7955FC8}" srcId="{8C4D497F-3B40-384A-A1F0-631DE2325C93}" destId="{1159E44F-2849-9F42-B8FE-ED87001FA861}" srcOrd="4" destOrd="0" parTransId="{060D4B57-5660-9041-9FDD-1CD5899794C1}" sibTransId="{F9E114A7-3BB7-A44F-8060-5EE4F1BD5D4C}"/>
    <dgm:cxn modelId="{7DF280CA-3205-514D-AD7C-03D9123FC899}" type="presOf" srcId="{6F34E093-B038-9F40-8A82-8F519584F1ED}" destId="{77D96195-7678-F547-A4C6-C8FD79DF8C64}" srcOrd="0" destOrd="0" presId="urn:microsoft.com/office/officeart/2005/8/layout/hierarchy4"/>
    <dgm:cxn modelId="{16FDBE36-2775-F54D-A68B-AB545B836098}" type="presOf" srcId="{40FBBE67-F358-8544-93E6-758082226076}" destId="{68E747DE-E41E-8A46-A686-1245E495D10C}" srcOrd="0" destOrd="0" presId="urn:microsoft.com/office/officeart/2005/8/layout/hierarchy4"/>
    <dgm:cxn modelId="{09B154AE-9A56-8946-90CB-594A5B0B17FA}" srcId="{1159E44F-2849-9F42-B8FE-ED87001FA861}" destId="{2D461B8E-3163-2840-814C-D46637879686}" srcOrd="0" destOrd="0" parTransId="{41E22440-7636-B449-B1CD-2532FC1F3362}" sibTransId="{7A496A65-B7EA-A348-AADF-C8D7D67925E2}"/>
    <dgm:cxn modelId="{32549F22-33E4-8B4A-AB6B-5B2C2A433B2D}" srcId="{F513B33C-F3DD-904C-A287-29623B267F3B}" destId="{216C7706-CF3F-444F-8E2F-DF7B91B640C9}" srcOrd="0" destOrd="0" parTransId="{AE8C9080-1E3C-0647-A3EE-8CB32B2A9BBA}" sibTransId="{434822D8-3467-5449-8C99-F499335FDAFD}"/>
    <dgm:cxn modelId="{E5937856-F871-7D40-AF21-2151BB7C983F}" type="presOf" srcId="{CDF3DB4E-D7C8-134F-B0C6-3D982EDFBF6C}" destId="{A9F01B23-0CB0-BC4C-BC54-46A37F13FD41}" srcOrd="0" destOrd="0" presId="urn:microsoft.com/office/officeart/2005/8/layout/hierarchy4"/>
    <dgm:cxn modelId="{621F23D7-72B7-8746-A213-F3E8D460A993}" srcId="{CDF3DB4E-D7C8-134F-B0C6-3D982EDFBF6C}" destId="{71000DEB-23BE-DB49-A91A-F9F11F23B54A}" srcOrd="0" destOrd="0" parTransId="{4F02C0C9-D4B8-6948-8C45-3F34C9DA0948}" sibTransId="{9F62A4C6-9C3A-1642-814F-25FAC92D1AFC}"/>
    <dgm:cxn modelId="{F4515754-AD14-0F40-A2BB-EB4B50F7815D}" srcId="{A5E7ED69-7F43-AA44-867E-8F30691A9970}" destId="{6AE497DD-9157-8F46-A724-5817B874FAD1}" srcOrd="0" destOrd="0" parTransId="{DFC5461B-E0E8-CE45-98D8-D21D2A7B1927}" sibTransId="{ACC963F4-8EFD-FE49-8E79-72C0A13448F6}"/>
    <dgm:cxn modelId="{F021C2D0-2E0A-3442-8973-5C75215A1E40}" type="presOf" srcId="{F513B33C-F3DD-904C-A287-29623B267F3B}" destId="{F9A3F30D-45AF-BF41-9DF9-0E0130482972}" srcOrd="0" destOrd="0" presId="urn:microsoft.com/office/officeart/2005/8/layout/hierarchy4"/>
    <dgm:cxn modelId="{B5C3AD89-8628-4A43-AEAE-4B1CBFB4BEEF}" type="presOf" srcId="{BB4204DC-5CD0-B849-9856-D4D16788858D}" destId="{F24AB8D3-E81B-834D-A402-9177597C2C5B}" srcOrd="0" destOrd="0" presId="urn:microsoft.com/office/officeart/2005/8/layout/hierarchy4"/>
    <dgm:cxn modelId="{5AC34615-2A07-FE43-9CB0-FBD4EF98E176}" srcId="{6F34E093-B038-9F40-8A82-8F519584F1ED}" destId="{DF1B4548-B765-D44B-B7DF-7EFB116D2C5B}" srcOrd="0" destOrd="0" parTransId="{D1C2E06D-E2CE-EA41-9271-A782C26E5EBD}" sibTransId="{F19CCC98-41B3-1547-A8FB-EC552218D0A6}"/>
    <dgm:cxn modelId="{5CF74795-7D38-1746-9E77-7A370713A15D}" srcId="{8C4D497F-3B40-384A-A1F0-631DE2325C93}" destId="{2C5F1519-949A-E64E-8354-9882F3D71074}" srcOrd="3" destOrd="0" parTransId="{9F32C63C-73DA-384F-BBEE-18E51ACA96EB}" sibTransId="{82A53EBE-5509-9045-88B1-D1F22B006797}"/>
    <dgm:cxn modelId="{63266D5E-F9B1-5843-9F3A-60C61AAC3C32}" type="presOf" srcId="{EBE4BE8B-1A22-5F40-82E0-46AA51DD5B31}" destId="{29E5D826-FCD8-F140-A468-546D39479B0B}" srcOrd="0" destOrd="0" presId="urn:microsoft.com/office/officeart/2005/8/layout/hierarchy4"/>
    <dgm:cxn modelId="{6F9A3116-7C6F-3648-AB32-E6525AE694DC}" srcId="{C6BB89BE-1CD6-2B40-8695-58EF715446F5}" destId="{6A2DDACF-EF4F-5742-9D0A-0009B9F25980}" srcOrd="0" destOrd="0" parTransId="{1F16057E-8FDD-D942-8EEB-B3E560B9C312}" sibTransId="{F86828FF-9319-034B-B137-600AE8F8D8D3}"/>
    <dgm:cxn modelId="{E65ADB2E-5F0D-C34D-ADFA-CD1B809667BB}" srcId="{8C4D497F-3B40-384A-A1F0-631DE2325C93}" destId="{A5E7ED69-7F43-AA44-867E-8F30691A9970}" srcOrd="1" destOrd="0" parTransId="{9B0F2CAB-A2F1-6D4B-9C70-A5B8C28973B9}" sibTransId="{F914E5A6-9F80-5B49-9C0B-97679E8D4A91}"/>
    <dgm:cxn modelId="{2920BE12-17F2-F041-80FF-1D546D849B15}" type="presOf" srcId="{6CD5A908-648F-4544-A1C6-1A48D8925759}" destId="{8FEB651D-3C39-2747-BE06-45E51EC00458}" srcOrd="0" destOrd="0" presId="urn:microsoft.com/office/officeart/2005/8/layout/hierarchy4"/>
    <dgm:cxn modelId="{40968100-F555-3A45-BE3E-9BBAAB62FD72}" type="presOf" srcId="{2C5F1519-949A-E64E-8354-9882F3D71074}" destId="{331B8DB2-BD3F-014A-BD41-EB1EA1A0FA11}" srcOrd="0" destOrd="0" presId="urn:microsoft.com/office/officeart/2005/8/layout/hierarchy4"/>
    <dgm:cxn modelId="{6A49C5CE-80A1-D140-8178-19D068E4A948}" type="presOf" srcId="{1159E44F-2849-9F42-B8FE-ED87001FA861}" destId="{C513A936-D60E-3C4C-A95E-431C37AD5A08}" srcOrd="0" destOrd="0" presId="urn:microsoft.com/office/officeart/2005/8/layout/hierarchy4"/>
    <dgm:cxn modelId="{3E3A1E86-5B10-7E48-AD54-E881AA40327D}" srcId="{8C4D497F-3B40-384A-A1F0-631DE2325C93}" destId="{59269914-57A3-2141-B0BE-E533FD308587}" srcOrd="5" destOrd="0" parTransId="{86C04738-B874-4A4D-9D0E-F5369C0DDA4E}" sibTransId="{8E04635E-2FA4-AB4D-A10B-9836BB22CE30}"/>
    <dgm:cxn modelId="{FAE0B525-0559-DE4D-9B1E-0DC24444345A}" srcId="{59269914-57A3-2141-B0BE-E533FD308587}" destId="{40FBBE67-F358-8544-93E6-758082226076}" srcOrd="0" destOrd="0" parTransId="{067CC5ED-29AC-D244-960C-C4C873E33387}" sibTransId="{6555C48E-8BAE-D448-B7A1-9AFD73072F47}"/>
    <dgm:cxn modelId="{D7C1D0F8-ED3C-B940-AEA1-1EE800906386}" type="presOf" srcId="{B64D013A-A09E-8B4D-AF17-BE4A13AEFB97}" destId="{AFD7B4D3-DEF7-DB48-BF03-A89A9709EB8F}" srcOrd="0" destOrd="0" presId="urn:microsoft.com/office/officeart/2005/8/layout/hierarchy4"/>
    <dgm:cxn modelId="{5E823972-55F8-D448-B732-DB11067804D3}" type="presOf" srcId="{216C7706-CF3F-444F-8E2F-DF7B91B640C9}" destId="{B5C1ACCA-0D2B-634D-9640-BD5B3A69154A}" srcOrd="0" destOrd="0" presId="urn:microsoft.com/office/officeart/2005/8/layout/hierarchy4"/>
    <dgm:cxn modelId="{C5062C1E-3886-0445-B154-8DCA4E358ACF}" type="presOf" srcId="{71000DEB-23BE-DB49-A91A-F9F11F23B54A}" destId="{8BD3D7F3-E716-EC49-A78E-F0EAD5C0D58B}" srcOrd="0" destOrd="0" presId="urn:microsoft.com/office/officeart/2005/8/layout/hierarchy4"/>
    <dgm:cxn modelId="{75532535-6787-064D-88F7-498588F458D7}" type="presOf" srcId="{6AE497DD-9157-8F46-A724-5817B874FAD1}" destId="{4CC45C3E-D8E8-1E49-85E2-47F5D35C0241}" srcOrd="0" destOrd="0" presId="urn:microsoft.com/office/officeart/2005/8/layout/hierarchy4"/>
    <dgm:cxn modelId="{BD455F10-B7C9-1940-9B14-71821859A963}" type="presOf" srcId="{6A2DDACF-EF4F-5742-9D0A-0009B9F25980}" destId="{CD6D11BF-C194-614F-9B3F-DD55F1479DBE}" srcOrd="0" destOrd="0" presId="urn:microsoft.com/office/officeart/2005/8/layout/hierarchy4"/>
    <dgm:cxn modelId="{30DA6AEF-3085-284B-AF76-9250089D4727}" type="presOf" srcId="{DF1B4548-B765-D44B-B7DF-7EFB116D2C5B}" destId="{60AC5FC9-E18E-2E4F-AD87-485BFB7870D9}" srcOrd="0" destOrd="0" presId="urn:microsoft.com/office/officeart/2005/8/layout/hierarchy4"/>
    <dgm:cxn modelId="{FC26669E-E53B-0B4C-A00B-F9AB2B8A449C}" type="presOf" srcId="{2D461B8E-3163-2840-814C-D46637879686}" destId="{0158BDB0-ED4F-B243-8469-D6FB4ED07465}" srcOrd="0" destOrd="0" presId="urn:microsoft.com/office/officeart/2005/8/layout/hierarchy4"/>
    <dgm:cxn modelId="{CA3B7585-B6D6-5349-8859-98EE6D54D48E}" type="presOf" srcId="{7193BE07-40B4-E444-A61D-929BE5EE91C3}" destId="{1E234972-A47D-C440-AF7B-69CD9916FAA2}" srcOrd="0" destOrd="0" presId="urn:microsoft.com/office/officeart/2005/8/layout/hierarchy4"/>
    <dgm:cxn modelId="{798A4083-A9A6-4E4E-9ABC-7799ABBF4F7E}" type="presParOf" srcId="{8FEB651D-3C39-2747-BE06-45E51EC00458}" destId="{BBA42759-8E32-D646-8364-A7B7B3CAED61}" srcOrd="0" destOrd="0" presId="urn:microsoft.com/office/officeart/2005/8/layout/hierarchy4"/>
    <dgm:cxn modelId="{1FE07C59-1C36-1040-B9B2-E944A5A6A2DC}" type="presParOf" srcId="{BBA42759-8E32-D646-8364-A7B7B3CAED61}" destId="{8BF5B39B-D183-8545-A321-E56E7093DAA3}" srcOrd="0" destOrd="0" presId="urn:microsoft.com/office/officeart/2005/8/layout/hierarchy4"/>
    <dgm:cxn modelId="{76AABACD-8263-E244-8839-72FAC11E99D2}" type="presParOf" srcId="{BBA42759-8E32-D646-8364-A7B7B3CAED61}" destId="{81CED20B-EBDD-1245-B111-6A27C4F73A4F}" srcOrd="1" destOrd="0" presId="urn:microsoft.com/office/officeart/2005/8/layout/hierarchy4"/>
    <dgm:cxn modelId="{16DD1D02-EC46-FD49-AE23-EFB5562AEE31}" type="presParOf" srcId="{BBA42759-8E32-D646-8364-A7B7B3CAED61}" destId="{763964BF-5940-D344-9A20-FC594C39E44C}" srcOrd="2" destOrd="0" presId="urn:microsoft.com/office/officeart/2005/8/layout/hierarchy4"/>
    <dgm:cxn modelId="{883AF703-CACC-0C40-876E-DACADF7D59E1}" type="presParOf" srcId="{763964BF-5940-D344-9A20-FC594C39E44C}" destId="{6F0969D2-EFE8-9240-AE98-7F91E07C00D7}" srcOrd="0" destOrd="0" presId="urn:microsoft.com/office/officeart/2005/8/layout/hierarchy4"/>
    <dgm:cxn modelId="{33B1CC8A-6073-6842-80B5-7DFFE81C0601}" type="presParOf" srcId="{6F0969D2-EFE8-9240-AE98-7F91E07C00D7}" destId="{F24AB8D3-E81B-834D-A402-9177597C2C5B}" srcOrd="0" destOrd="0" presId="urn:microsoft.com/office/officeart/2005/8/layout/hierarchy4"/>
    <dgm:cxn modelId="{B3ED4B5D-2DF2-4143-925A-A4339EBBCF0C}" type="presParOf" srcId="{6F0969D2-EFE8-9240-AE98-7F91E07C00D7}" destId="{96A18FB1-55BC-874C-8BDF-5CE48C9C8F33}" srcOrd="1" destOrd="0" presId="urn:microsoft.com/office/officeart/2005/8/layout/hierarchy4"/>
    <dgm:cxn modelId="{73048E1C-2F32-6D4E-BB87-7F784951F679}" type="presParOf" srcId="{6F0969D2-EFE8-9240-AE98-7F91E07C00D7}" destId="{7483FB0F-E394-CB44-B6CE-C60BD8E62948}" srcOrd="2" destOrd="0" presId="urn:microsoft.com/office/officeart/2005/8/layout/hierarchy4"/>
    <dgm:cxn modelId="{CACB41B9-3009-DB49-BB40-3F21A7385B30}" type="presParOf" srcId="{7483FB0F-E394-CB44-B6CE-C60BD8E62948}" destId="{31DD52AB-1D79-A04E-984C-DE175CFA3E34}" srcOrd="0" destOrd="0" presId="urn:microsoft.com/office/officeart/2005/8/layout/hierarchy4"/>
    <dgm:cxn modelId="{E5FBDE99-D00E-8A40-B5B3-CB2AE7A92B55}" type="presParOf" srcId="{31DD52AB-1D79-A04E-984C-DE175CFA3E34}" destId="{A9F01B23-0CB0-BC4C-BC54-46A37F13FD41}" srcOrd="0" destOrd="0" presId="urn:microsoft.com/office/officeart/2005/8/layout/hierarchy4"/>
    <dgm:cxn modelId="{363A5A25-1861-764A-B582-3775AD291C1E}" type="presParOf" srcId="{31DD52AB-1D79-A04E-984C-DE175CFA3E34}" destId="{90118C95-C3B0-464C-9EA2-E1E30997ABFA}" srcOrd="1" destOrd="0" presId="urn:microsoft.com/office/officeart/2005/8/layout/hierarchy4"/>
    <dgm:cxn modelId="{26F00A4F-C8ED-7A47-9CE9-A4E0455A1A8B}" type="presParOf" srcId="{31DD52AB-1D79-A04E-984C-DE175CFA3E34}" destId="{FEEE6397-096D-7C49-B8AC-3E8A98759907}" srcOrd="2" destOrd="0" presId="urn:microsoft.com/office/officeart/2005/8/layout/hierarchy4"/>
    <dgm:cxn modelId="{1806A926-99A9-424B-ACCD-C68F076597FA}" type="presParOf" srcId="{FEEE6397-096D-7C49-B8AC-3E8A98759907}" destId="{C870B584-4EB2-1D4D-A81F-4341936F5983}" srcOrd="0" destOrd="0" presId="urn:microsoft.com/office/officeart/2005/8/layout/hierarchy4"/>
    <dgm:cxn modelId="{7CD45EED-10CE-394F-99A0-D73521DBF0EB}" type="presParOf" srcId="{C870B584-4EB2-1D4D-A81F-4341936F5983}" destId="{8BD3D7F3-E716-EC49-A78E-F0EAD5C0D58B}" srcOrd="0" destOrd="0" presId="urn:microsoft.com/office/officeart/2005/8/layout/hierarchy4"/>
    <dgm:cxn modelId="{F030114A-568E-F54D-82F8-DA5CB8810CA7}" type="presParOf" srcId="{C870B584-4EB2-1D4D-A81F-4341936F5983}" destId="{38F5A265-B3E1-C741-AB0D-B47C3A9AE64B}" srcOrd="1" destOrd="0" presId="urn:microsoft.com/office/officeart/2005/8/layout/hierarchy4"/>
    <dgm:cxn modelId="{EBF6411C-B5F1-0D46-9FB9-F9A9E3B4BFFB}" type="presParOf" srcId="{763964BF-5940-D344-9A20-FC594C39E44C}" destId="{DFD809D5-A609-6340-9A87-F8A051537E4B}" srcOrd="1" destOrd="0" presId="urn:microsoft.com/office/officeart/2005/8/layout/hierarchy4"/>
    <dgm:cxn modelId="{984C1E14-E5E8-1644-8ABD-66EA7C4F65E3}" type="presParOf" srcId="{763964BF-5940-D344-9A20-FC594C39E44C}" destId="{3BFE90C6-F1D3-8A47-8B80-9000431BF59F}" srcOrd="2" destOrd="0" presId="urn:microsoft.com/office/officeart/2005/8/layout/hierarchy4"/>
    <dgm:cxn modelId="{2F7DA9B1-A66E-E64D-86EA-A684A5396B5C}" type="presParOf" srcId="{3BFE90C6-F1D3-8A47-8B80-9000431BF59F}" destId="{8A1A8D69-D17F-B249-9D4E-356117CA6BF7}" srcOrd="0" destOrd="0" presId="urn:microsoft.com/office/officeart/2005/8/layout/hierarchy4"/>
    <dgm:cxn modelId="{E849F6E4-5AE0-414B-B9BB-ACDCD9E2804C}" type="presParOf" srcId="{3BFE90C6-F1D3-8A47-8B80-9000431BF59F}" destId="{07CF97A2-A6D2-3641-8C86-3E8B5E78DCB8}" srcOrd="1" destOrd="0" presId="urn:microsoft.com/office/officeart/2005/8/layout/hierarchy4"/>
    <dgm:cxn modelId="{FC18852C-CD29-A94A-B6DD-207F15188500}" type="presParOf" srcId="{3BFE90C6-F1D3-8A47-8B80-9000431BF59F}" destId="{2BBCE357-87AA-9848-ACD4-0C719DDD1287}" srcOrd="2" destOrd="0" presId="urn:microsoft.com/office/officeart/2005/8/layout/hierarchy4"/>
    <dgm:cxn modelId="{6C6346D4-7A42-D942-92A0-353A370450D2}" type="presParOf" srcId="{2BBCE357-87AA-9848-ACD4-0C719DDD1287}" destId="{E6515023-6E41-DC49-B9DB-1F50E6AC2A7B}" srcOrd="0" destOrd="0" presId="urn:microsoft.com/office/officeart/2005/8/layout/hierarchy4"/>
    <dgm:cxn modelId="{58202C57-22A6-2544-A14F-E3B1D6C329B5}" type="presParOf" srcId="{E6515023-6E41-DC49-B9DB-1F50E6AC2A7B}" destId="{4CC45C3E-D8E8-1E49-85E2-47F5D35C0241}" srcOrd="0" destOrd="0" presId="urn:microsoft.com/office/officeart/2005/8/layout/hierarchy4"/>
    <dgm:cxn modelId="{694BEEB5-11F6-F844-91AA-5C46E0D8D0B3}" type="presParOf" srcId="{E6515023-6E41-DC49-B9DB-1F50E6AC2A7B}" destId="{752309EB-AC69-5C46-B750-C398431CB6A9}" srcOrd="1" destOrd="0" presId="urn:microsoft.com/office/officeart/2005/8/layout/hierarchy4"/>
    <dgm:cxn modelId="{E26E1930-4705-5B42-BE2A-B041DACE932D}" type="presParOf" srcId="{763964BF-5940-D344-9A20-FC594C39E44C}" destId="{2F4FE5C0-840A-DA4E-8F11-9CDE83F6FEA9}" srcOrd="3" destOrd="0" presId="urn:microsoft.com/office/officeart/2005/8/layout/hierarchy4"/>
    <dgm:cxn modelId="{E6C8EE47-224C-7047-A953-9F0025F76197}" type="presParOf" srcId="{763964BF-5940-D344-9A20-FC594C39E44C}" destId="{D99B7E9E-67FC-9C4F-B4EB-134C19429487}" srcOrd="4" destOrd="0" presId="urn:microsoft.com/office/officeart/2005/8/layout/hierarchy4"/>
    <dgm:cxn modelId="{C8B36DEC-7CC2-EB41-91FF-78C3C8369246}" type="presParOf" srcId="{D99B7E9E-67FC-9C4F-B4EB-134C19429487}" destId="{F9A3F30D-45AF-BF41-9DF9-0E0130482972}" srcOrd="0" destOrd="0" presId="urn:microsoft.com/office/officeart/2005/8/layout/hierarchy4"/>
    <dgm:cxn modelId="{944B4D79-1640-2F44-A014-122FC81C5B17}" type="presParOf" srcId="{D99B7E9E-67FC-9C4F-B4EB-134C19429487}" destId="{A7822B07-DC3C-4943-8372-1BC53FF715B0}" srcOrd="1" destOrd="0" presId="urn:microsoft.com/office/officeart/2005/8/layout/hierarchy4"/>
    <dgm:cxn modelId="{42A43EA7-5757-9C4F-8342-8A5E649FFDD5}" type="presParOf" srcId="{D99B7E9E-67FC-9C4F-B4EB-134C19429487}" destId="{9345985B-2FD9-7743-8E27-7ECEA1631E5E}" srcOrd="2" destOrd="0" presId="urn:microsoft.com/office/officeart/2005/8/layout/hierarchy4"/>
    <dgm:cxn modelId="{5A98BADE-FF40-BC4C-BAB0-EC2CD4307FF3}" type="presParOf" srcId="{9345985B-2FD9-7743-8E27-7ECEA1631E5E}" destId="{6E0393B6-7E9D-874D-BA74-76CF7720038D}" srcOrd="0" destOrd="0" presId="urn:microsoft.com/office/officeart/2005/8/layout/hierarchy4"/>
    <dgm:cxn modelId="{3F631C9D-4271-DE4B-83F0-012E542420EB}" type="presParOf" srcId="{6E0393B6-7E9D-874D-BA74-76CF7720038D}" destId="{B5C1ACCA-0D2B-634D-9640-BD5B3A69154A}" srcOrd="0" destOrd="0" presId="urn:microsoft.com/office/officeart/2005/8/layout/hierarchy4"/>
    <dgm:cxn modelId="{C3D06117-06D5-3240-9A8D-578EB2C13634}" type="presParOf" srcId="{6E0393B6-7E9D-874D-BA74-76CF7720038D}" destId="{5A46A2BD-147D-C046-A407-D01A756E7488}" srcOrd="1" destOrd="0" presId="urn:microsoft.com/office/officeart/2005/8/layout/hierarchy4"/>
    <dgm:cxn modelId="{0E53F2CC-502D-434C-9C1A-D913AA29E596}" type="presParOf" srcId="{763964BF-5940-D344-9A20-FC594C39E44C}" destId="{F2AD7BB7-E351-294B-907A-24C326B6CF94}" srcOrd="5" destOrd="0" presId="urn:microsoft.com/office/officeart/2005/8/layout/hierarchy4"/>
    <dgm:cxn modelId="{00A1AF60-6249-DF45-8C9C-03BACB22BB48}" type="presParOf" srcId="{763964BF-5940-D344-9A20-FC594C39E44C}" destId="{4C496450-48EE-0F40-8A37-9CF4573364FD}" srcOrd="6" destOrd="0" presId="urn:microsoft.com/office/officeart/2005/8/layout/hierarchy4"/>
    <dgm:cxn modelId="{2EAE9E4F-5043-9145-99A7-D3FDA44DCC02}" type="presParOf" srcId="{4C496450-48EE-0F40-8A37-9CF4573364FD}" destId="{331B8DB2-BD3F-014A-BD41-EB1EA1A0FA11}" srcOrd="0" destOrd="0" presId="urn:microsoft.com/office/officeart/2005/8/layout/hierarchy4"/>
    <dgm:cxn modelId="{0B79D416-982B-4549-9E38-1B8C643AE9BB}" type="presParOf" srcId="{4C496450-48EE-0F40-8A37-9CF4573364FD}" destId="{70498952-EB85-0447-A3EC-533BBE0C2B53}" srcOrd="1" destOrd="0" presId="urn:microsoft.com/office/officeart/2005/8/layout/hierarchy4"/>
    <dgm:cxn modelId="{4D6C7113-6702-884D-B7EC-E4BF149E546E}" type="presParOf" srcId="{4C496450-48EE-0F40-8A37-9CF4573364FD}" destId="{CD4C4B2D-9E7A-6C4E-BA56-F60B1DEE1AC2}" srcOrd="2" destOrd="0" presId="urn:microsoft.com/office/officeart/2005/8/layout/hierarchy4"/>
    <dgm:cxn modelId="{635EF830-C088-7A4C-B8F5-5C8BEAF2F071}" type="presParOf" srcId="{CD4C4B2D-9E7A-6C4E-BA56-F60B1DEE1AC2}" destId="{D2159D7E-FFA0-4D4D-84C5-C086376BC9F6}" srcOrd="0" destOrd="0" presId="urn:microsoft.com/office/officeart/2005/8/layout/hierarchy4"/>
    <dgm:cxn modelId="{926D86C2-E5E0-D641-B092-2B2D400A4FBA}" type="presParOf" srcId="{D2159D7E-FFA0-4D4D-84C5-C086376BC9F6}" destId="{29E5D826-FCD8-F140-A468-546D39479B0B}" srcOrd="0" destOrd="0" presId="urn:microsoft.com/office/officeart/2005/8/layout/hierarchy4"/>
    <dgm:cxn modelId="{06991564-005A-AD42-B3F5-4251A09C8C96}" type="presParOf" srcId="{D2159D7E-FFA0-4D4D-84C5-C086376BC9F6}" destId="{EBF929C1-B080-2C42-B0AE-22E57617BAAF}" srcOrd="1" destOrd="0" presId="urn:microsoft.com/office/officeart/2005/8/layout/hierarchy4"/>
    <dgm:cxn modelId="{5E651258-FAB5-A045-A9CC-E56D0E1A18E6}" type="presParOf" srcId="{D2159D7E-FFA0-4D4D-84C5-C086376BC9F6}" destId="{C4E47BAC-4EAD-1D46-8A5F-441B1643E4C4}" srcOrd="2" destOrd="0" presId="urn:microsoft.com/office/officeart/2005/8/layout/hierarchy4"/>
    <dgm:cxn modelId="{F31741AB-B144-C842-9DD9-84D0B30C3B1F}" type="presParOf" srcId="{C4E47BAC-4EAD-1D46-8A5F-441B1643E4C4}" destId="{B9029CB9-ECC1-7242-A1B6-B5DA55884589}" srcOrd="0" destOrd="0" presId="urn:microsoft.com/office/officeart/2005/8/layout/hierarchy4"/>
    <dgm:cxn modelId="{D347AAE5-EC2F-1A46-B91E-24C1110928B6}" type="presParOf" srcId="{B9029CB9-ECC1-7242-A1B6-B5DA55884589}" destId="{AFD7B4D3-DEF7-DB48-BF03-A89A9709EB8F}" srcOrd="0" destOrd="0" presId="urn:microsoft.com/office/officeart/2005/8/layout/hierarchy4"/>
    <dgm:cxn modelId="{E0EF48CC-D087-C444-AF2D-EAA9235CD4C2}" type="presParOf" srcId="{B9029CB9-ECC1-7242-A1B6-B5DA55884589}" destId="{7053DE57-05A2-9B41-9C6F-C39D8A3526CC}" srcOrd="1" destOrd="0" presId="urn:microsoft.com/office/officeart/2005/8/layout/hierarchy4"/>
    <dgm:cxn modelId="{831C3977-1014-DE40-B484-9343D1721570}" type="presParOf" srcId="{763964BF-5940-D344-9A20-FC594C39E44C}" destId="{5E34B9C6-9DC0-8440-B140-2D8944A93035}" srcOrd="7" destOrd="0" presId="urn:microsoft.com/office/officeart/2005/8/layout/hierarchy4"/>
    <dgm:cxn modelId="{90BC5B20-C05D-D940-BB89-39C26AD067CB}" type="presParOf" srcId="{763964BF-5940-D344-9A20-FC594C39E44C}" destId="{FFB8E43E-BDB0-FB4A-938E-98595AB17FD7}" srcOrd="8" destOrd="0" presId="urn:microsoft.com/office/officeart/2005/8/layout/hierarchy4"/>
    <dgm:cxn modelId="{C6278F35-3EB9-DB4B-99BD-B0685B67289F}" type="presParOf" srcId="{FFB8E43E-BDB0-FB4A-938E-98595AB17FD7}" destId="{C513A936-D60E-3C4C-A95E-431C37AD5A08}" srcOrd="0" destOrd="0" presId="urn:microsoft.com/office/officeart/2005/8/layout/hierarchy4"/>
    <dgm:cxn modelId="{A8DC24D8-E784-5348-9981-6B256BB4D624}" type="presParOf" srcId="{FFB8E43E-BDB0-FB4A-938E-98595AB17FD7}" destId="{73F831D9-D13C-554B-A262-58C01C714122}" srcOrd="1" destOrd="0" presId="urn:microsoft.com/office/officeart/2005/8/layout/hierarchy4"/>
    <dgm:cxn modelId="{926EF2F5-A952-EB4A-A7BA-711C9B61686C}" type="presParOf" srcId="{FFB8E43E-BDB0-FB4A-938E-98595AB17FD7}" destId="{831495C3-5128-E643-BC85-719FA63B76FA}" srcOrd="2" destOrd="0" presId="urn:microsoft.com/office/officeart/2005/8/layout/hierarchy4"/>
    <dgm:cxn modelId="{632CD43F-EC48-4746-8AC7-E729A86AFC8A}" type="presParOf" srcId="{831495C3-5128-E643-BC85-719FA63B76FA}" destId="{7F18D15C-C763-EF40-A8DB-D7413CB5FC79}" srcOrd="0" destOrd="0" presId="urn:microsoft.com/office/officeart/2005/8/layout/hierarchy4"/>
    <dgm:cxn modelId="{D70173AE-8CFC-3645-9800-CB3C7E5B142D}" type="presParOf" srcId="{7F18D15C-C763-EF40-A8DB-D7413CB5FC79}" destId="{0158BDB0-ED4F-B243-8469-D6FB4ED07465}" srcOrd="0" destOrd="0" presId="urn:microsoft.com/office/officeart/2005/8/layout/hierarchy4"/>
    <dgm:cxn modelId="{F374F667-A9FB-5E46-97EB-24B0AD03AE2B}" type="presParOf" srcId="{7F18D15C-C763-EF40-A8DB-D7413CB5FC79}" destId="{CEED5704-CBDB-A64D-AAB5-AD207A568314}" srcOrd="1" destOrd="0" presId="urn:microsoft.com/office/officeart/2005/8/layout/hierarchy4"/>
    <dgm:cxn modelId="{3F709E31-F8CF-C44E-AB51-25A342865B7F}" type="presParOf" srcId="{763964BF-5940-D344-9A20-FC594C39E44C}" destId="{D4C2E569-2F85-A647-8C43-8F9AF06755C3}" srcOrd="9" destOrd="0" presId="urn:microsoft.com/office/officeart/2005/8/layout/hierarchy4"/>
    <dgm:cxn modelId="{64441CEA-1C85-1645-B3BE-CC3BE1E18E37}" type="presParOf" srcId="{763964BF-5940-D344-9A20-FC594C39E44C}" destId="{E88A7700-B092-8D47-B2C0-9ECEE332E41D}" srcOrd="10" destOrd="0" presId="urn:microsoft.com/office/officeart/2005/8/layout/hierarchy4"/>
    <dgm:cxn modelId="{8F678233-78A9-2643-A20F-86A82892F8E3}" type="presParOf" srcId="{E88A7700-B092-8D47-B2C0-9ECEE332E41D}" destId="{CD5140FD-5C46-1B49-8DD4-35F752F29187}" srcOrd="0" destOrd="0" presId="urn:microsoft.com/office/officeart/2005/8/layout/hierarchy4"/>
    <dgm:cxn modelId="{DA6F893C-3F0B-F54C-816A-4DE9683E38CF}" type="presParOf" srcId="{E88A7700-B092-8D47-B2C0-9ECEE332E41D}" destId="{8CFD490B-C4C1-9E4C-A430-853EFE596EF7}" srcOrd="1" destOrd="0" presId="urn:microsoft.com/office/officeart/2005/8/layout/hierarchy4"/>
    <dgm:cxn modelId="{C2386180-EA16-4940-BB74-676EC23A8392}" type="presParOf" srcId="{E88A7700-B092-8D47-B2C0-9ECEE332E41D}" destId="{32D0DE8C-EB52-A940-8ED8-0B26DAF1CC7C}" srcOrd="2" destOrd="0" presId="urn:microsoft.com/office/officeart/2005/8/layout/hierarchy4"/>
    <dgm:cxn modelId="{6D1A2896-F67F-1949-8461-E3E508C8A1AC}" type="presParOf" srcId="{32D0DE8C-EB52-A940-8ED8-0B26DAF1CC7C}" destId="{9A727CA7-7E26-D34B-8696-E12B15E9C6E4}" srcOrd="0" destOrd="0" presId="urn:microsoft.com/office/officeart/2005/8/layout/hierarchy4"/>
    <dgm:cxn modelId="{5E5C49A9-C402-1540-AF31-4A6D9191E77B}" type="presParOf" srcId="{9A727CA7-7E26-D34B-8696-E12B15E9C6E4}" destId="{68E747DE-E41E-8A46-A686-1245E495D10C}" srcOrd="0" destOrd="0" presId="urn:microsoft.com/office/officeart/2005/8/layout/hierarchy4"/>
    <dgm:cxn modelId="{1299FF8B-C106-9A42-AA4B-EC9300527FBE}" type="presParOf" srcId="{9A727CA7-7E26-D34B-8696-E12B15E9C6E4}" destId="{99DB1926-058F-1D48-BF69-C1568075109A}" srcOrd="1" destOrd="0" presId="urn:microsoft.com/office/officeart/2005/8/layout/hierarchy4"/>
    <dgm:cxn modelId="{BD4C905D-2DA6-9D4C-8DD2-A7FCCA6D8E33}" type="presParOf" srcId="{9A727CA7-7E26-D34B-8696-E12B15E9C6E4}" destId="{42BAA92C-301A-CC4A-B270-1789245BB743}" srcOrd="2" destOrd="0" presId="urn:microsoft.com/office/officeart/2005/8/layout/hierarchy4"/>
    <dgm:cxn modelId="{64DAC96D-F5BB-6747-98F0-A3FCCC0E0313}" type="presParOf" srcId="{42BAA92C-301A-CC4A-B270-1789245BB743}" destId="{04E1E970-9BAC-C94F-A979-5E38E06F6E29}" srcOrd="0" destOrd="0" presId="urn:microsoft.com/office/officeart/2005/8/layout/hierarchy4"/>
    <dgm:cxn modelId="{4FF17059-879C-B345-AB24-8189182A6D34}" type="presParOf" srcId="{04E1E970-9BAC-C94F-A979-5E38E06F6E29}" destId="{1E234972-A47D-C440-AF7B-69CD9916FAA2}" srcOrd="0" destOrd="0" presId="urn:microsoft.com/office/officeart/2005/8/layout/hierarchy4"/>
    <dgm:cxn modelId="{2E200BF6-0372-1644-96FB-631B0678B691}" type="presParOf" srcId="{04E1E970-9BAC-C94F-A979-5E38E06F6E29}" destId="{631FB1E2-54CC-544E-8CDF-E4BC71BB197B}" srcOrd="1" destOrd="0" presId="urn:microsoft.com/office/officeart/2005/8/layout/hierarchy4"/>
    <dgm:cxn modelId="{98B87957-0C13-CA43-8FFD-6460131FD04A}" type="presParOf" srcId="{763964BF-5940-D344-9A20-FC594C39E44C}" destId="{96DC30B6-649E-1344-92AA-CBBE459DC8DD}" srcOrd="11" destOrd="0" presId="urn:microsoft.com/office/officeart/2005/8/layout/hierarchy4"/>
    <dgm:cxn modelId="{493C7E75-49EE-3F42-B48B-22711CD4C876}" type="presParOf" srcId="{763964BF-5940-D344-9A20-FC594C39E44C}" destId="{068E0A0D-E6EF-8C40-BB22-DC5202BA7AEE}" srcOrd="12" destOrd="0" presId="urn:microsoft.com/office/officeart/2005/8/layout/hierarchy4"/>
    <dgm:cxn modelId="{EF611BFD-D460-D549-8AFC-C24FD0042BAB}" type="presParOf" srcId="{068E0A0D-E6EF-8C40-BB22-DC5202BA7AEE}" destId="{38236934-5A24-AD47-AA04-6EB51F8B57CF}" srcOrd="0" destOrd="0" presId="urn:microsoft.com/office/officeart/2005/8/layout/hierarchy4"/>
    <dgm:cxn modelId="{9BBE7C68-C411-9A4E-A216-26520E2BF413}" type="presParOf" srcId="{068E0A0D-E6EF-8C40-BB22-DC5202BA7AEE}" destId="{DB317DD6-7DD4-084B-95AC-8DD57DF6B112}" srcOrd="1" destOrd="0" presId="urn:microsoft.com/office/officeart/2005/8/layout/hierarchy4"/>
    <dgm:cxn modelId="{7E1440E8-A56E-5A49-85E0-EA2D3A489C63}" type="presParOf" srcId="{068E0A0D-E6EF-8C40-BB22-DC5202BA7AEE}" destId="{FC447407-61C5-0B4C-AE78-401A3E607D7C}" srcOrd="2" destOrd="0" presId="urn:microsoft.com/office/officeart/2005/8/layout/hierarchy4"/>
    <dgm:cxn modelId="{816BA723-87A1-E249-8293-A7F0F412DF33}" type="presParOf" srcId="{FC447407-61C5-0B4C-AE78-401A3E607D7C}" destId="{9DCAB7AE-1D88-2C44-A43D-C582B08D7EA2}" srcOrd="0" destOrd="0" presId="urn:microsoft.com/office/officeart/2005/8/layout/hierarchy4"/>
    <dgm:cxn modelId="{95EA82D0-499E-CD4E-8006-171D3EE08749}" type="presParOf" srcId="{9DCAB7AE-1D88-2C44-A43D-C582B08D7EA2}" destId="{D1D29646-8C95-564E-A57E-B437DB3258D4}" srcOrd="0" destOrd="0" presId="urn:microsoft.com/office/officeart/2005/8/layout/hierarchy4"/>
    <dgm:cxn modelId="{E24FBE6B-3E8E-EC40-AFF0-0CC12A81BE3F}" type="presParOf" srcId="{9DCAB7AE-1D88-2C44-A43D-C582B08D7EA2}" destId="{564EC77E-72EE-8E4A-AFA0-9890FC236D78}" srcOrd="1" destOrd="0" presId="urn:microsoft.com/office/officeart/2005/8/layout/hierarchy4"/>
    <dgm:cxn modelId="{FA0187C7-FA73-A745-8472-9086B9F11F1B}" type="presParOf" srcId="{763964BF-5940-D344-9A20-FC594C39E44C}" destId="{CD085E26-8007-E946-B6D4-BA94585681EC}" srcOrd="13" destOrd="0" presId="urn:microsoft.com/office/officeart/2005/8/layout/hierarchy4"/>
    <dgm:cxn modelId="{7B4CA657-5BF0-2145-A5FB-2E5B4144033C}" type="presParOf" srcId="{763964BF-5940-D344-9A20-FC594C39E44C}" destId="{EA920056-4627-2940-800F-2C9EEBEFD494}" srcOrd="14" destOrd="0" presId="urn:microsoft.com/office/officeart/2005/8/layout/hierarchy4"/>
    <dgm:cxn modelId="{E08B7FBA-837F-1D47-AC18-06FFCDD216D6}" type="presParOf" srcId="{EA920056-4627-2940-800F-2C9EEBEFD494}" destId="{CBB4ABC8-7C38-C647-B4C5-DD18FBD622C5}" srcOrd="0" destOrd="0" presId="urn:microsoft.com/office/officeart/2005/8/layout/hierarchy4"/>
    <dgm:cxn modelId="{BBD46B8E-6490-264A-961E-AA39F7BF5564}" type="presParOf" srcId="{EA920056-4627-2940-800F-2C9EEBEFD494}" destId="{A3FA8024-5B08-0443-87F7-D4AAFBF2F80A}" srcOrd="1" destOrd="0" presId="urn:microsoft.com/office/officeart/2005/8/layout/hierarchy4"/>
    <dgm:cxn modelId="{5A11CF68-63AC-AD4D-92E9-DA12CD9C1473}" type="presParOf" srcId="{EA920056-4627-2940-800F-2C9EEBEFD494}" destId="{D250678A-C799-3040-BCBB-393AF4A57DAF}" srcOrd="2" destOrd="0" presId="urn:microsoft.com/office/officeart/2005/8/layout/hierarchy4"/>
    <dgm:cxn modelId="{79949571-3DAA-0541-9071-99CF114E7702}" type="presParOf" srcId="{D250678A-C799-3040-BCBB-393AF4A57DAF}" destId="{AA72D1D3-158E-1F4F-8439-6CDD7C825F6E}" srcOrd="0" destOrd="0" presId="urn:microsoft.com/office/officeart/2005/8/layout/hierarchy4"/>
    <dgm:cxn modelId="{A7902E76-05E2-3D4A-A95F-6B3930173914}" type="presParOf" srcId="{AA72D1D3-158E-1F4F-8439-6CDD7C825F6E}" destId="{CD6D11BF-C194-614F-9B3F-DD55F1479DBE}" srcOrd="0" destOrd="0" presId="urn:microsoft.com/office/officeart/2005/8/layout/hierarchy4"/>
    <dgm:cxn modelId="{E6827EE6-D3DD-9645-80B6-004D7A45B5FA}" type="presParOf" srcId="{AA72D1D3-158E-1F4F-8439-6CDD7C825F6E}" destId="{25DAB3A4-5B35-9340-A657-758676130C5D}" srcOrd="1" destOrd="0" presId="urn:microsoft.com/office/officeart/2005/8/layout/hierarchy4"/>
    <dgm:cxn modelId="{9A94907E-B2A0-2B41-89EB-FA6D23ED0992}" type="presParOf" srcId="{763964BF-5940-D344-9A20-FC594C39E44C}" destId="{E32E0AEB-B0E8-864D-8CE8-74AD74E53CD9}" srcOrd="15" destOrd="0" presId="urn:microsoft.com/office/officeart/2005/8/layout/hierarchy4"/>
    <dgm:cxn modelId="{A2E2029F-1400-624E-9CD2-5FC7B0211C5C}" type="presParOf" srcId="{763964BF-5940-D344-9A20-FC594C39E44C}" destId="{3B06EEE6-EB45-DE45-AF0B-96332236D85B}" srcOrd="16" destOrd="0" presId="urn:microsoft.com/office/officeart/2005/8/layout/hierarchy4"/>
    <dgm:cxn modelId="{55DFAC1F-51DC-5343-B758-2E5FC256369B}" type="presParOf" srcId="{3B06EEE6-EB45-DE45-AF0B-96332236D85B}" destId="{77D96195-7678-F547-A4C6-C8FD79DF8C64}" srcOrd="0" destOrd="0" presId="urn:microsoft.com/office/officeart/2005/8/layout/hierarchy4"/>
    <dgm:cxn modelId="{7DB9938C-A815-B74A-B11A-0D04D2ECCC7F}" type="presParOf" srcId="{3B06EEE6-EB45-DE45-AF0B-96332236D85B}" destId="{BCEB19A0-2546-8F40-B020-A7BD68BF06EF}" srcOrd="1" destOrd="0" presId="urn:microsoft.com/office/officeart/2005/8/layout/hierarchy4"/>
    <dgm:cxn modelId="{76D496F9-3D05-BF4B-B881-84B09A44764F}" type="presParOf" srcId="{3B06EEE6-EB45-DE45-AF0B-96332236D85B}" destId="{D59AC151-45AC-D84D-99E7-756A9356AE6A}" srcOrd="2" destOrd="0" presId="urn:microsoft.com/office/officeart/2005/8/layout/hierarchy4"/>
    <dgm:cxn modelId="{0A941191-D78D-BF40-A94F-DBCDBBD41B39}" type="presParOf" srcId="{D59AC151-45AC-D84D-99E7-756A9356AE6A}" destId="{0D290D43-674F-4A4E-8631-2B621D63E8C6}" srcOrd="0" destOrd="0" presId="urn:microsoft.com/office/officeart/2005/8/layout/hierarchy4"/>
    <dgm:cxn modelId="{E05F9D3D-FFAC-B249-8562-0D897450B335}" type="presParOf" srcId="{0D290D43-674F-4A4E-8631-2B621D63E8C6}" destId="{60AC5FC9-E18E-2E4F-AD87-485BFB7870D9}" srcOrd="0" destOrd="0" presId="urn:microsoft.com/office/officeart/2005/8/layout/hierarchy4"/>
    <dgm:cxn modelId="{A9E73F40-A28C-1845-9C3F-21D1878D15EE}" type="presParOf" srcId="{0D290D43-674F-4A4E-8631-2B621D63E8C6}" destId="{979A1FF8-444C-2648-83C2-FC102D1CC70E}" srcOrd="1" destOrd="0" presId="urn:microsoft.com/office/officeart/2005/8/layout/hierarchy4"/>
    <dgm:cxn modelId="{EAB76EE8-AAE5-DD4B-A608-B4AB689DB17F}" type="presParOf" srcId="{0D290D43-674F-4A4E-8631-2B621D63E8C6}" destId="{78D34475-7A3E-2744-9650-364F3FF3811C}" srcOrd="2" destOrd="0" presId="urn:microsoft.com/office/officeart/2005/8/layout/hierarchy4"/>
    <dgm:cxn modelId="{2E241DBC-25A3-0D4E-8694-71DB1AA75459}" type="presParOf" srcId="{78D34475-7A3E-2744-9650-364F3FF3811C}" destId="{BE27AB26-5546-9946-BF3D-0767992BCE85}" srcOrd="0" destOrd="0" presId="urn:microsoft.com/office/officeart/2005/8/layout/hierarchy4"/>
    <dgm:cxn modelId="{A828F3F5-D3CE-104A-8098-F622078FED5F}" type="presParOf" srcId="{BE27AB26-5546-9946-BF3D-0767992BCE85}" destId="{8DA1BA56-24B9-F34F-A7F6-195ACBC9BD8B}" srcOrd="0" destOrd="0" presId="urn:microsoft.com/office/officeart/2005/8/layout/hierarchy4"/>
    <dgm:cxn modelId="{10026743-C1A5-014F-8603-841A6B40405C}" type="presParOf" srcId="{BE27AB26-5546-9946-BF3D-0767992BCE85}" destId="{E3D6E353-DC1B-D34C-A309-2C6306E6277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5B39B-D183-8545-A321-E56E7093DAA3}">
      <dsp:nvSpPr>
        <dsp:cNvPr id="0" name=""/>
        <dsp:cNvSpPr/>
      </dsp:nvSpPr>
      <dsp:spPr>
        <a:xfrm>
          <a:off x="0" y="0"/>
          <a:ext cx="10974485" cy="98445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GB" sz="3600" kern="1200" noProof="0" dirty="0" smtClean="0"/>
            <a:t>Smart Cities</a:t>
          </a:r>
          <a:endParaRPr lang="en-GB" sz="3600" kern="1200" noProof="0" dirty="0"/>
        </a:p>
      </dsp:txBody>
      <dsp:txXfrm>
        <a:off x="28834" y="28834"/>
        <a:ext cx="10916817" cy="926791"/>
      </dsp:txXfrm>
    </dsp:sp>
    <dsp:sp modelId="{F24AB8D3-E81B-834D-A402-9177597C2C5B}">
      <dsp:nvSpPr>
        <dsp:cNvPr id="0" name=""/>
        <dsp:cNvSpPr/>
      </dsp:nvSpPr>
      <dsp:spPr>
        <a:xfrm>
          <a:off x="0" y="1196121"/>
          <a:ext cx="1163020" cy="10174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noProof="0" dirty="0" smtClean="0"/>
            <a:t>1 GS ET: Introduction</a:t>
          </a:r>
          <a:endParaRPr lang="de-DE" sz="1300" kern="1200" dirty="0"/>
        </a:p>
      </dsp:txBody>
      <dsp:txXfrm>
        <a:off x="29800" y="1225921"/>
        <a:ext cx="1103420" cy="957845"/>
      </dsp:txXfrm>
    </dsp:sp>
    <dsp:sp modelId="{A9F01B23-0CB0-BC4C-BC54-46A37F13FD41}">
      <dsp:nvSpPr>
        <dsp:cNvPr id="0" name=""/>
        <dsp:cNvSpPr/>
      </dsp:nvSpPr>
      <dsp:spPr>
        <a:xfrm>
          <a:off x="0" y="2327694"/>
          <a:ext cx="1163020" cy="10174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t>Objectives, Definition, MOOC</a:t>
          </a:r>
          <a:endParaRPr lang="en-GB" sz="1300" kern="1200" noProof="0" dirty="0"/>
        </a:p>
      </dsp:txBody>
      <dsp:txXfrm>
        <a:off x="29800" y="2357494"/>
        <a:ext cx="1103420" cy="957845"/>
      </dsp:txXfrm>
    </dsp:sp>
    <dsp:sp modelId="{8BD3D7F3-E716-EC49-A78E-F0EAD5C0D58B}">
      <dsp:nvSpPr>
        <dsp:cNvPr id="0" name=""/>
        <dsp:cNvSpPr/>
      </dsp:nvSpPr>
      <dsp:spPr>
        <a:xfrm>
          <a:off x="0" y="3452063"/>
          <a:ext cx="1163020" cy="10174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noProof="0" dirty="0" smtClean="0"/>
            <a:t>Exercise 1: QUA-KIT </a:t>
          </a:r>
          <a:endParaRPr lang="en-GB" sz="1200" kern="1200" noProof="0" dirty="0"/>
        </a:p>
      </dsp:txBody>
      <dsp:txXfrm>
        <a:off x="29800" y="3481863"/>
        <a:ext cx="1103420" cy="957845"/>
      </dsp:txXfrm>
    </dsp:sp>
    <dsp:sp modelId="{8A1A8D69-D17F-B249-9D4E-356117CA6BF7}">
      <dsp:nvSpPr>
        <dsp:cNvPr id="0" name=""/>
        <dsp:cNvSpPr/>
      </dsp:nvSpPr>
      <dsp:spPr>
        <a:xfrm>
          <a:off x="1197256" y="1196120"/>
          <a:ext cx="1163020" cy="10174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noProof="0" dirty="0" smtClean="0"/>
            <a:t>Definitions</a:t>
          </a:r>
        </a:p>
        <a:p>
          <a:pPr lvl="0" algn="ctr" defTabSz="577850">
            <a:lnSpc>
              <a:spcPct val="90000"/>
            </a:lnSpc>
            <a:spcBef>
              <a:spcPct val="0"/>
            </a:spcBef>
            <a:spcAft>
              <a:spcPct val="35000"/>
            </a:spcAft>
          </a:pPr>
          <a:r>
            <a:rPr lang="en-GB" sz="1300" kern="1200" noProof="0" dirty="0" smtClean="0"/>
            <a:t>Context</a:t>
          </a:r>
          <a:endParaRPr lang="en-GB" sz="1300" kern="1200" noProof="0" dirty="0"/>
        </a:p>
      </dsp:txBody>
      <dsp:txXfrm>
        <a:off x="1227056" y="1225920"/>
        <a:ext cx="1103420" cy="957845"/>
      </dsp:txXfrm>
    </dsp:sp>
    <dsp:sp modelId="{4CC45C3E-D8E8-1E49-85E2-47F5D35C0241}">
      <dsp:nvSpPr>
        <dsp:cNvPr id="0" name=""/>
        <dsp:cNvSpPr/>
      </dsp:nvSpPr>
      <dsp:spPr>
        <a:xfrm>
          <a:off x="1197256" y="2320960"/>
          <a:ext cx="1163020" cy="10174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t>Smart Objects,</a:t>
          </a:r>
          <a:r>
            <a:rPr lang="en-GB" sz="1300" kern="1200" baseline="0" dirty="0" smtClean="0"/>
            <a:t> Smart Buildings, Smart Cities</a:t>
          </a:r>
          <a:endParaRPr lang="en-GB" sz="1300" kern="1200" noProof="0" dirty="0"/>
        </a:p>
      </dsp:txBody>
      <dsp:txXfrm>
        <a:off x="1227056" y="2350760"/>
        <a:ext cx="1103420" cy="957845"/>
      </dsp:txXfrm>
    </dsp:sp>
    <dsp:sp modelId="{F9A3F30D-45AF-BF41-9DF9-0E0130482972}">
      <dsp:nvSpPr>
        <dsp:cNvPr id="0" name=""/>
        <dsp:cNvSpPr/>
      </dsp:nvSpPr>
      <dsp:spPr>
        <a:xfrm>
          <a:off x="2419346" y="1196120"/>
          <a:ext cx="1163020" cy="10174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baseline="0" noProof="0" dirty="0" smtClean="0"/>
            <a:t> 3 GS</a:t>
          </a:r>
          <a:r>
            <a:rPr lang="en-GB" sz="1300" kern="1200" noProof="0" dirty="0" smtClean="0"/>
            <a:t>: Urban Big</a:t>
          </a:r>
          <a:r>
            <a:rPr lang="en-GB" sz="1300" kern="1200" baseline="0" noProof="0" dirty="0" smtClean="0"/>
            <a:t> Data</a:t>
          </a:r>
          <a:endParaRPr lang="en-GB" sz="1300" kern="1200" noProof="0" dirty="0"/>
        </a:p>
      </dsp:txBody>
      <dsp:txXfrm>
        <a:off x="2449146" y="1225920"/>
        <a:ext cx="1103420" cy="957845"/>
      </dsp:txXfrm>
    </dsp:sp>
    <dsp:sp modelId="{B5C1ACCA-0D2B-634D-9640-BD5B3A69154A}">
      <dsp:nvSpPr>
        <dsp:cNvPr id="0" name=""/>
        <dsp:cNvSpPr/>
      </dsp:nvSpPr>
      <dsp:spPr>
        <a:xfrm>
          <a:off x="2419346" y="2320960"/>
          <a:ext cx="1163020" cy="10174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noProof="0" dirty="0" smtClean="0"/>
            <a:t>Stocks and Flows in Urban Systems</a:t>
          </a:r>
          <a:endParaRPr lang="en-GB" sz="1300" kern="1200" noProof="0" dirty="0"/>
        </a:p>
      </dsp:txBody>
      <dsp:txXfrm>
        <a:off x="2449146" y="2350760"/>
        <a:ext cx="1103420" cy="957845"/>
      </dsp:txXfrm>
    </dsp:sp>
    <dsp:sp modelId="{331B8DB2-BD3F-014A-BD41-EB1EA1A0FA11}">
      <dsp:nvSpPr>
        <dsp:cNvPr id="0" name=""/>
        <dsp:cNvSpPr/>
      </dsp:nvSpPr>
      <dsp:spPr>
        <a:xfrm>
          <a:off x="3641436" y="1196121"/>
          <a:ext cx="1163020" cy="10174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noProof="0" dirty="0" smtClean="0"/>
            <a:t>4 GS ET: Urban Measurement</a:t>
          </a:r>
          <a:endParaRPr lang="en-GB" sz="1300" kern="1200" noProof="0" dirty="0"/>
        </a:p>
      </dsp:txBody>
      <dsp:txXfrm>
        <a:off x="3671236" y="1225921"/>
        <a:ext cx="1103420" cy="957845"/>
      </dsp:txXfrm>
    </dsp:sp>
    <dsp:sp modelId="{29E5D826-FCD8-F140-A468-546D39479B0B}">
      <dsp:nvSpPr>
        <dsp:cNvPr id="0" name=""/>
        <dsp:cNvSpPr/>
      </dsp:nvSpPr>
      <dsp:spPr>
        <a:xfrm>
          <a:off x="3641436" y="2320962"/>
          <a:ext cx="1163020" cy="10174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noProof="0" dirty="0" smtClean="0"/>
            <a:t>Measurement and Simulation</a:t>
          </a:r>
          <a:endParaRPr lang="en-GB" sz="1300" kern="1200" noProof="0" dirty="0"/>
        </a:p>
      </dsp:txBody>
      <dsp:txXfrm>
        <a:off x="3671236" y="2350762"/>
        <a:ext cx="1103420" cy="957845"/>
      </dsp:txXfrm>
    </dsp:sp>
    <dsp:sp modelId="{AFD7B4D3-DEF7-DB48-BF03-A89A9709EB8F}">
      <dsp:nvSpPr>
        <dsp:cNvPr id="0" name=""/>
        <dsp:cNvSpPr/>
      </dsp:nvSpPr>
      <dsp:spPr>
        <a:xfrm>
          <a:off x="3641436" y="3445806"/>
          <a:ext cx="1163020" cy="10174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noProof="0" dirty="0" smtClean="0"/>
            <a:t>Exercise 2: Urban Measurement</a:t>
          </a:r>
          <a:endParaRPr lang="en-GB" sz="1200" kern="1200" noProof="0" dirty="0"/>
        </a:p>
      </dsp:txBody>
      <dsp:txXfrm>
        <a:off x="3671236" y="3475606"/>
        <a:ext cx="1103420" cy="957845"/>
      </dsp:txXfrm>
    </dsp:sp>
    <dsp:sp modelId="{C513A936-D60E-3C4C-A95E-431C37AD5A08}">
      <dsp:nvSpPr>
        <dsp:cNvPr id="0" name=""/>
        <dsp:cNvSpPr/>
      </dsp:nvSpPr>
      <dsp:spPr>
        <a:xfrm>
          <a:off x="4863525" y="1196121"/>
          <a:ext cx="1163020" cy="10174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noProof="0" dirty="0" smtClean="0"/>
            <a:t>5 GS: Urban Science</a:t>
          </a:r>
          <a:endParaRPr lang="en-GB" sz="1300" kern="1200" noProof="0" dirty="0"/>
        </a:p>
      </dsp:txBody>
      <dsp:txXfrm>
        <a:off x="4893325" y="1225921"/>
        <a:ext cx="1103420" cy="957845"/>
      </dsp:txXfrm>
    </dsp:sp>
    <dsp:sp modelId="{0158BDB0-ED4F-B243-8469-D6FB4ED07465}">
      <dsp:nvSpPr>
        <dsp:cNvPr id="0" name=""/>
        <dsp:cNvSpPr/>
      </dsp:nvSpPr>
      <dsp:spPr>
        <a:xfrm>
          <a:off x="4863525" y="2320960"/>
          <a:ext cx="1163020" cy="10174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noProof="0" dirty="0" smtClean="0"/>
            <a:t>Citizen Design Science</a:t>
          </a:r>
          <a:endParaRPr lang="en-GB" sz="1300" kern="1200" noProof="0" dirty="0"/>
        </a:p>
      </dsp:txBody>
      <dsp:txXfrm>
        <a:off x="4893325" y="2350760"/>
        <a:ext cx="1103420" cy="957845"/>
      </dsp:txXfrm>
    </dsp:sp>
    <dsp:sp modelId="{CD5140FD-5C46-1B49-8DD4-35F752F29187}">
      <dsp:nvSpPr>
        <dsp:cNvPr id="0" name=""/>
        <dsp:cNvSpPr/>
      </dsp:nvSpPr>
      <dsp:spPr>
        <a:xfrm>
          <a:off x="6085615" y="1196121"/>
          <a:ext cx="1163020" cy="10174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noProof="0" dirty="0" smtClean="0"/>
            <a:t>6 GS: Complexity Science</a:t>
          </a:r>
          <a:endParaRPr lang="en-GB" sz="1300" kern="1200" noProof="0" dirty="0"/>
        </a:p>
      </dsp:txBody>
      <dsp:txXfrm>
        <a:off x="6115415" y="1225921"/>
        <a:ext cx="1103420" cy="957845"/>
      </dsp:txXfrm>
    </dsp:sp>
    <dsp:sp modelId="{68E747DE-E41E-8A46-A686-1245E495D10C}">
      <dsp:nvSpPr>
        <dsp:cNvPr id="0" name=""/>
        <dsp:cNvSpPr/>
      </dsp:nvSpPr>
      <dsp:spPr>
        <a:xfrm>
          <a:off x="6085615" y="2320962"/>
          <a:ext cx="1163020" cy="10174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de-DE" sz="1300" kern="1200" dirty="0" err="1" smtClean="0"/>
            <a:t>Complexity</a:t>
          </a:r>
          <a:r>
            <a:rPr lang="de-DE" sz="1300" kern="1200" dirty="0" smtClean="0"/>
            <a:t> Science</a:t>
          </a:r>
          <a:endParaRPr lang="de-DE" sz="1300" kern="1200" dirty="0"/>
        </a:p>
      </dsp:txBody>
      <dsp:txXfrm>
        <a:off x="6115415" y="2350762"/>
        <a:ext cx="1103420" cy="957845"/>
      </dsp:txXfrm>
    </dsp:sp>
    <dsp:sp modelId="{1E234972-A47D-C440-AF7B-69CD9916FAA2}">
      <dsp:nvSpPr>
        <dsp:cNvPr id="0" name=""/>
        <dsp:cNvSpPr/>
      </dsp:nvSpPr>
      <dsp:spPr>
        <a:xfrm>
          <a:off x="4860978" y="3454074"/>
          <a:ext cx="1163020" cy="10174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noProof="0" dirty="0" smtClean="0"/>
            <a:t>Exercise 3:</a:t>
          </a:r>
        </a:p>
        <a:p>
          <a:pPr lvl="0" algn="ctr" defTabSz="533400">
            <a:lnSpc>
              <a:spcPct val="90000"/>
            </a:lnSpc>
            <a:spcBef>
              <a:spcPct val="0"/>
            </a:spcBef>
            <a:spcAft>
              <a:spcPct val="35000"/>
            </a:spcAft>
          </a:pPr>
          <a:r>
            <a:rPr lang="en-GB" sz="1200" kern="1200" noProof="0" dirty="0" smtClean="0"/>
            <a:t>QUA-KIT </a:t>
          </a:r>
          <a:endParaRPr lang="de-DE" sz="1200" kern="1200" dirty="0"/>
        </a:p>
      </dsp:txBody>
      <dsp:txXfrm>
        <a:off x="4890778" y="3483874"/>
        <a:ext cx="1103420" cy="957845"/>
      </dsp:txXfrm>
    </dsp:sp>
    <dsp:sp modelId="{38236934-5A24-AD47-AA04-6EB51F8B57CF}">
      <dsp:nvSpPr>
        <dsp:cNvPr id="0" name=""/>
        <dsp:cNvSpPr/>
      </dsp:nvSpPr>
      <dsp:spPr>
        <a:xfrm>
          <a:off x="7307705" y="1196120"/>
          <a:ext cx="1163020" cy="10174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noProof="0" dirty="0" smtClean="0"/>
            <a:t>7 GS: Smart</a:t>
          </a:r>
          <a:r>
            <a:rPr lang="en-GB" sz="1300" kern="1200" baseline="0" noProof="0" dirty="0" smtClean="0"/>
            <a:t> </a:t>
          </a:r>
          <a:r>
            <a:rPr lang="en-GB" sz="1300" kern="1200" noProof="0" dirty="0" smtClean="0"/>
            <a:t>Governance</a:t>
          </a:r>
          <a:endParaRPr lang="en-GB" sz="1300" kern="1200" noProof="0" dirty="0"/>
        </a:p>
      </dsp:txBody>
      <dsp:txXfrm>
        <a:off x="7337505" y="1225920"/>
        <a:ext cx="1103420" cy="957845"/>
      </dsp:txXfrm>
    </dsp:sp>
    <dsp:sp modelId="{D1D29646-8C95-564E-A57E-B437DB3258D4}">
      <dsp:nvSpPr>
        <dsp:cNvPr id="0" name=""/>
        <dsp:cNvSpPr/>
      </dsp:nvSpPr>
      <dsp:spPr>
        <a:xfrm>
          <a:off x="7307705" y="2320960"/>
          <a:ext cx="1163020" cy="10174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noProof="0" dirty="0" smtClean="0"/>
            <a:t>Participatory Design and Management</a:t>
          </a:r>
          <a:endParaRPr lang="en-GB" sz="1300" kern="1200" noProof="0" dirty="0"/>
        </a:p>
      </dsp:txBody>
      <dsp:txXfrm>
        <a:off x="7337505" y="2350760"/>
        <a:ext cx="1103420" cy="957845"/>
      </dsp:txXfrm>
    </dsp:sp>
    <dsp:sp modelId="{CBB4ABC8-7C38-C647-B4C5-DD18FBD622C5}">
      <dsp:nvSpPr>
        <dsp:cNvPr id="0" name=""/>
        <dsp:cNvSpPr/>
      </dsp:nvSpPr>
      <dsp:spPr>
        <a:xfrm>
          <a:off x="8529783" y="1196120"/>
          <a:ext cx="1163020" cy="10174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noProof="0" dirty="0" smtClean="0"/>
            <a:t>8 GS: Smart</a:t>
          </a:r>
          <a:r>
            <a:rPr lang="en-GB" sz="1300" kern="1200" baseline="0" noProof="0" dirty="0" smtClean="0"/>
            <a:t> </a:t>
          </a:r>
          <a:r>
            <a:rPr lang="en-GB" sz="1300" kern="1200" noProof="0" dirty="0" err="1" smtClean="0"/>
            <a:t>Livability</a:t>
          </a:r>
          <a:endParaRPr lang="en-GB" sz="1300" kern="1200" noProof="0" dirty="0"/>
        </a:p>
      </dsp:txBody>
      <dsp:txXfrm>
        <a:off x="8559583" y="1225920"/>
        <a:ext cx="1103420" cy="957845"/>
      </dsp:txXfrm>
    </dsp:sp>
    <dsp:sp modelId="{CD6D11BF-C194-614F-9B3F-DD55F1479DBE}">
      <dsp:nvSpPr>
        <dsp:cNvPr id="0" name=""/>
        <dsp:cNvSpPr/>
      </dsp:nvSpPr>
      <dsp:spPr>
        <a:xfrm>
          <a:off x="8529783" y="2320960"/>
          <a:ext cx="1163020" cy="10174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noProof="0" dirty="0" smtClean="0"/>
            <a:t>City </a:t>
          </a:r>
          <a:r>
            <a:rPr lang="en-GB" sz="1300" kern="1200" noProof="0" dirty="0" err="1" smtClean="0"/>
            <a:t>Livability</a:t>
          </a:r>
          <a:r>
            <a:rPr lang="en-GB" sz="1300" kern="1200" noProof="0" dirty="0" smtClean="0"/>
            <a:t> Rankings</a:t>
          </a:r>
          <a:endParaRPr lang="en-GB" sz="1300" kern="1200" noProof="0" dirty="0"/>
        </a:p>
      </dsp:txBody>
      <dsp:txXfrm>
        <a:off x="8559583" y="2350760"/>
        <a:ext cx="1103420" cy="957845"/>
      </dsp:txXfrm>
    </dsp:sp>
    <dsp:sp modelId="{77D96195-7678-F547-A4C6-C8FD79DF8C64}">
      <dsp:nvSpPr>
        <dsp:cNvPr id="0" name=""/>
        <dsp:cNvSpPr/>
      </dsp:nvSpPr>
      <dsp:spPr>
        <a:xfrm>
          <a:off x="9751175" y="1189378"/>
          <a:ext cx="1163020" cy="10174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noProof="0" dirty="0" smtClean="0"/>
            <a:t>10 GS: From smart cities to responsive cities</a:t>
          </a:r>
          <a:endParaRPr lang="en-GB" sz="1300" kern="1200" noProof="0" dirty="0"/>
        </a:p>
      </dsp:txBody>
      <dsp:txXfrm>
        <a:off x="9780975" y="1219178"/>
        <a:ext cx="1103420" cy="957845"/>
      </dsp:txXfrm>
    </dsp:sp>
    <dsp:sp modelId="{60AC5FC9-E18E-2E4F-AD87-485BFB7870D9}">
      <dsp:nvSpPr>
        <dsp:cNvPr id="0" name=""/>
        <dsp:cNvSpPr/>
      </dsp:nvSpPr>
      <dsp:spPr>
        <a:xfrm>
          <a:off x="9753443" y="2328952"/>
          <a:ext cx="1163020" cy="10174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noProof="0" dirty="0" smtClean="0"/>
            <a:t>From smart cities to responsive cities</a:t>
          </a:r>
          <a:endParaRPr lang="en-GB" sz="1300" kern="1200" noProof="0" dirty="0"/>
        </a:p>
      </dsp:txBody>
      <dsp:txXfrm>
        <a:off x="9783243" y="2358752"/>
        <a:ext cx="1103420" cy="957845"/>
      </dsp:txXfrm>
    </dsp:sp>
    <dsp:sp modelId="{8DA1BA56-24B9-F34F-A7F6-195ACBC9BD8B}">
      <dsp:nvSpPr>
        <dsp:cNvPr id="0" name=""/>
        <dsp:cNvSpPr/>
      </dsp:nvSpPr>
      <dsp:spPr>
        <a:xfrm>
          <a:off x="9737777" y="3427024"/>
          <a:ext cx="1163020" cy="10174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Final presentation on MOOC discussion topics</a:t>
          </a:r>
          <a:endParaRPr lang="en-US" sz="1200" kern="1200" dirty="0"/>
        </a:p>
      </dsp:txBody>
      <dsp:txXfrm>
        <a:off x="9767577" y="3456824"/>
        <a:ext cx="1103420" cy="95784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B1601B-BB9B-634F-AFCB-76376A32515F}" type="datetimeFigureOut">
              <a:rPr lang="de-DE" smtClean="0"/>
              <a:t>03.04.17</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60F7DB-7C73-BB42-886F-F0CA0E1545C6}" type="slidenum">
              <a:rPr lang="de-DE" smtClean="0"/>
              <a:t>‹Nr.›</a:t>
            </a:fld>
            <a:endParaRPr lang="de-DE"/>
          </a:p>
        </p:txBody>
      </p:sp>
    </p:spTree>
    <p:extLst>
      <p:ext uri="{BB962C8B-B14F-4D97-AF65-F5344CB8AC3E}">
        <p14:creationId xmlns:p14="http://schemas.microsoft.com/office/powerpoint/2010/main" val="249831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C0298EB-B08B-8D40-9A52-2B989A742D2C}" type="slidenum">
              <a:rPr lang="de-DE" smtClean="0">
                <a:solidFill>
                  <a:prstClr val="black"/>
                </a:solidFill>
              </a:rPr>
              <a:pPr/>
              <a:t>1</a:t>
            </a:fld>
            <a:endParaRPr lang="de-DE">
              <a:solidFill>
                <a:prstClr val="black"/>
              </a:solidFill>
            </a:endParaRPr>
          </a:p>
        </p:txBody>
      </p:sp>
    </p:spTree>
    <p:extLst>
      <p:ext uri="{BB962C8B-B14F-4D97-AF65-F5344CB8AC3E}">
        <p14:creationId xmlns:p14="http://schemas.microsoft.com/office/powerpoint/2010/main" val="2110205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C0298EB-B08B-8D40-9A52-2B989A742D2C}" type="slidenum">
              <a:rPr lang="de-DE" smtClean="0">
                <a:solidFill>
                  <a:prstClr val="black"/>
                </a:solidFill>
              </a:rPr>
              <a:pPr/>
              <a:t>2</a:t>
            </a:fld>
            <a:endParaRPr lang="de-DE">
              <a:solidFill>
                <a:prstClr val="black"/>
              </a:solidFill>
            </a:endParaRPr>
          </a:p>
        </p:txBody>
      </p:sp>
    </p:spTree>
    <p:extLst>
      <p:ext uri="{BB962C8B-B14F-4D97-AF65-F5344CB8AC3E}">
        <p14:creationId xmlns:p14="http://schemas.microsoft.com/office/powerpoint/2010/main" val="333646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Reducing urban heat islands and transportation problems in tropical cities - examples from Singapore, Indonesia and Ethiopia</a:t>
            </a:r>
            <a:endParaRPr lang="de-DE" sz="1200" b="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de-DE"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Prof. Gerhard Schmitt, ETH Zürich</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de-DE"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Abstract</a:t>
            </a:r>
            <a:endParaRPr lang="de-D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Tropical cities suffer increasingly from the urban heat and pollution island effect as well as from transportation and mobility problems. The ETH Future Cities Laboratory at the Singapore-ETH Centre places these situations into a broader urban metabolism context and proposes integrated solutions. Urban planning and economics emerge as key factors, as demonstrated with case studies from Singapore, Indonesia and Ethiopia.</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de-DE"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stocks and flows of material and energy in a city reveal much more than numbers. They rather explain why certain cities heat up more than necessary and create uncomfortable conditions, especially in tropical areas. Striving towards cooler temperatures, the use of air conditioning in buildings and vehicles may reduce the local temperature, but may start a vicious circle in cities with little wind: the more we cool down buildings and cars, the more heat is released to the surrounding environment, resulting in higher temperatures that in turn need more cooling energy. In the end, all energy used is converted into heat.</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reduction of the transportation problem demands other measures than just increasing the number or capacity of streets and public transportation. Inspecting the roots of transportation and mobility demands in different countries, urban planning and zoning aspects emerge as most important ones. Separating living and working and not providing affordable housing in the vicinity of places where people work drastically increases demand for mobility, thus starting a vicious circle as well. The historical reasons for the separation, originating in the unhealthy living conditions in highly polluted European and American cities, make no longer sense for future sustainable and smart cities.</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Both cases are related and can be turned into virtuous cycles. Necessary is the simulation of possible future scenarios, respecting and taking into account the interaction between the various stocks and flows of a city. The Future Cities Laboratory at the Singapore-ETH Centre for Global Environmental Sustainability has developed simulation and visualisation approaches for this purpose. Examples from Singapore, Jakarta and Ethiopia will demonstrate the potential benefit and their integration into urban planning, thus starting virtuous cycles of development.</a:t>
            </a:r>
            <a:endParaRPr lang="de-DE"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A8A7C98-62C0-304B-AE02-A002B3E02CF7}"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540176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Reducing urban heat islands and transportation problems in tropical cities - examples from Singapore, Indonesia and Ethiopia</a:t>
            </a:r>
            <a:endParaRPr lang="de-DE" sz="1200" b="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de-DE"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Prof. Gerhard Schmitt, ETH Zürich</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de-DE"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Abstract</a:t>
            </a:r>
            <a:endParaRPr lang="de-D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Tropical cities suffer increasingly from the urban heat and pollution island effect as well as from transportation and mobility problems. The ETH Future Cities Laboratory at the Singapore-ETH Centre places these situations into a broader urban metabolism context and proposes integrated solutions. Urban planning and economics emerge as key factors, as demonstrated with case studies from Singapore, Indonesia and Ethiopia.</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de-DE"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stocks and flows of material and energy in a city reveal much more than numbers. They rather explain why certain cities heat up more than necessary and create uncomfortable conditions, especially in tropical areas. Striving towards cooler temperatures, the use of air conditioning in buildings and vehicles may reduce the local temperature, but may start a vicious circle in cities with little wind: the more we cool down buildings and cars, the more heat is released to the surrounding environment, resulting in higher temperatures that in turn need more cooling energy. In the end, all energy used is converted into heat.</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reduction of the transportation problem demands other measures than just increasing the number or capacity of streets and public transportation. Inspecting the roots of transportation and mobility demands in different countries, urban planning and zoning aspects emerge as most important ones. Separating living and working and not providing affordable housing in the vicinity of places where people work drastically increases demand for mobility, thus starting a vicious circle as well. The historical reasons for the separation, originating in the unhealthy living conditions in highly polluted European and American cities, make no longer sense for future sustainable and smart cities.</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Both cases are related and can be turned into virtuous cycles. Necessary is the simulation of possible future scenarios, respecting and taking into account the interaction between the various stocks and flows of a city. The Future Cities Laboratory at the Singapore-ETH Centre for Global Environmental Sustainability has developed simulation and visualisation approaches for this purpose. Examples from Singapore, Jakarta and Ethiopia will demonstrate the potential benefit and their integration into urban planning, thus starting virtuous cycles of development.</a:t>
            </a:r>
            <a:endParaRPr lang="de-DE"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A8A7C98-62C0-304B-AE02-A002B3E02CF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801516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emf"/><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emf"/><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435F9C-DF3D-3E4F-B2A3-0E66510FFE8D}" type="datetimeFigureOut">
              <a:rPr lang="en-US" smtClean="0">
                <a:solidFill>
                  <a:prstClr val="black">
                    <a:tint val="75000"/>
                  </a:prstClr>
                </a:solidFill>
              </a:rPr>
              <a:pPr/>
              <a:t>4/3/17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83B6CB-38F5-584C-B276-D8A343FCB9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950028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435F9C-DF3D-3E4F-B2A3-0E66510FFE8D}" type="datetimeFigureOut">
              <a:rPr lang="en-US" smtClean="0">
                <a:solidFill>
                  <a:prstClr val="black">
                    <a:tint val="75000"/>
                  </a:prstClr>
                </a:solidFill>
              </a:rPr>
              <a:pPr/>
              <a:t>4/3/17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83B6CB-38F5-584C-B276-D8A343FCB9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498244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435F9C-DF3D-3E4F-B2A3-0E66510FFE8D}" type="datetimeFigureOut">
              <a:rPr lang="en-US" smtClean="0">
                <a:solidFill>
                  <a:prstClr val="black">
                    <a:tint val="75000"/>
                  </a:prstClr>
                </a:solidFill>
              </a:rPr>
              <a:pPr/>
              <a:t>4/3/17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83B6CB-38F5-584C-B276-D8A343FCB9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596046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DB3CC-F982-40F9-8DD6-BCC9AFBF44BD}" type="datetime1">
              <a:rPr lang="en-US" smtClean="0">
                <a:solidFill>
                  <a:prstClr val="black">
                    <a:tint val="75000"/>
                  </a:prstClr>
                </a:solidFill>
              </a:rPr>
              <a:pPr/>
              <a:t>4/3/17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F88E988-FB04-AB4E-BE5A-59F242AF7F7A}"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solidFill>
                  <a:prstClr val="black">
                    <a:tint val="75000"/>
                  </a:prstClr>
                </a:solidFill>
              </a:rPr>
              <a:pPr/>
              <a:t>4/3/17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6B1FF6-39B9-40F5-8B67-33C6354A3D4F}" type="slidenum">
              <a:rPr lang="en-US" smtClean="0">
                <a:solidFill>
                  <a:prstClr val="black">
                    <a:tint val="75000"/>
                  </a:prstClr>
                </a:solidFill>
              </a:rPr>
              <a:pPr/>
              <a:t>‹Nr.›</a:t>
            </a:fld>
            <a:endParaRPr lang="en-US" dirty="0">
              <a:solidFill>
                <a:srgbClr val="9BBB59">
                  <a:shade val="75000"/>
                </a:srgb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435F9C-DF3D-3E4F-B2A3-0E66510FFE8D}" type="datetimeFigureOut">
              <a:rPr lang="en-US" smtClean="0">
                <a:solidFill>
                  <a:prstClr val="black">
                    <a:tint val="75000"/>
                  </a:prstClr>
                </a:solidFill>
              </a:rPr>
              <a:pPr/>
              <a:t>4/3/17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83B6CB-38F5-584C-B276-D8A343FCB9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36175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elfolie">
    <p:spTree>
      <p:nvGrpSpPr>
        <p:cNvPr id="1" name=""/>
        <p:cNvGrpSpPr/>
        <p:nvPr/>
      </p:nvGrpSpPr>
      <p:grpSpPr>
        <a:xfrm>
          <a:off x="0" y="0"/>
          <a:ext cx="0" cy="0"/>
          <a:chOff x="0" y="0"/>
          <a:chExt cx="0" cy="0"/>
        </a:xfrm>
      </p:grpSpPr>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60375" y="6290913"/>
            <a:ext cx="1198880" cy="304800"/>
          </a:xfrm>
          <a:prstGeom prst="rect">
            <a:avLst/>
          </a:prstGeom>
        </p:spPr>
      </p:pic>
      <p:pic>
        <p:nvPicPr>
          <p:cNvPr id="3" name="Picture 2"/>
          <p:cNvPicPr>
            <a:picLocks noChangeAspect="1"/>
          </p:cNvPicPr>
          <p:nvPr userDrawn="1"/>
        </p:nvPicPr>
        <p:blipFill>
          <a:blip r:embed="rId3"/>
          <a:stretch>
            <a:fillRect/>
          </a:stretch>
        </p:blipFill>
        <p:spPr>
          <a:xfrm>
            <a:off x="6204555" y="6290915"/>
            <a:ext cx="2549144" cy="283972"/>
          </a:xfrm>
          <a:prstGeom prst="rect">
            <a:avLst/>
          </a:prstGeom>
        </p:spPr>
      </p:pic>
      <p:pic>
        <p:nvPicPr>
          <p:cNvPr id="4" name="Picture 3"/>
          <p:cNvPicPr>
            <a:picLocks noChangeAspect="1"/>
          </p:cNvPicPr>
          <p:nvPr userDrawn="1"/>
        </p:nvPicPr>
        <p:blipFill>
          <a:blip r:embed="rId4"/>
          <a:stretch>
            <a:fillRect/>
          </a:stretch>
        </p:blipFill>
        <p:spPr>
          <a:xfrm>
            <a:off x="9252960" y="6290915"/>
            <a:ext cx="1901952" cy="422656"/>
          </a:xfrm>
          <a:prstGeom prst="rect">
            <a:avLst/>
          </a:prstGeom>
        </p:spPr>
      </p:pic>
    </p:spTree>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60375" y="6290913"/>
            <a:ext cx="1198880" cy="304800"/>
          </a:xfrm>
          <a:prstGeom prst="rect">
            <a:avLst/>
          </a:prstGeom>
        </p:spPr>
      </p:pic>
      <p:pic>
        <p:nvPicPr>
          <p:cNvPr id="3" name="Picture 2"/>
          <p:cNvPicPr>
            <a:picLocks noChangeAspect="1"/>
          </p:cNvPicPr>
          <p:nvPr userDrawn="1"/>
        </p:nvPicPr>
        <p:blipFill>
          <a:blip r:embed="rId3"/>
          <a:stretch>
            <a:fillRect/>
          </a:stretch>
        </p:blipFill>
        <p:spPr>
          <a:xfrm>
            <a:off x="6204555" y="6290915"/>
            <a:ext cx="2549144" cy="283972"/>
          </a:xfrm>
          <a:prstGeom prst="rect">
            <a:avLst/>
          </a:prstGeom>
        </p:spPr>
      </p:pic>
      <p:pic>
        <p:nvPicPr>
          <p:cNvPr id="4" name="Picture 3"/>
          <p:cNvPicPr>
            <a:picLocks noChangeAspect="1"/>
          </p:cNvPicPr>
          <p:nvPr userDrawn="1"/>
        </p:nvPicPr>
        <p:blipFill>
          <a:blip r:embed="rId4"/>
          <a:stretch>
            <a:fillRect/>
          </a:stretch>
        </p:blipFill>
        <p:spPr>
          <a:xfrm>
            <a:off x="9252960" y="6290915"/>
            <a:ext cx="1901952" cy="422656"/>
          </a:xfrm>
          <a:prstGeom prst="rect">
            <a:avLst/>
          </a:prstGeom>
        </p:spPr>
      </p:pic>
    </p:spTree>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60375" y="6290913"/>
            <a:ext cx="1198880" cy="304800"/>
          </a:xfrm>
          <a:prstGeom prst="rect">
            <a:avLst/>
          </a:prstGeom>
        </p:spPr>
      </p:pic>
      <p:pic>
        <p:nvPicPr>
          <p:cNvPr id="3" name="Picture 2"/>
          <p:cNvPicPr>
            <a:picLocks noChangeAspect="1"/>
          </p:cNvPicPr>
          <p:nvPr userDrawn="1"/>
        </p:nvPicPr>
        <p:blipFill>
          <a:blip r:embed="rId3"/>
          <a:stretch>
            <a:fillRect/>
          </a:stretch>
        </p:blipFill>
        <p:spPr>
          <a:xfrm>
            <a:off x="6204555" y="6290915"/>
            <a:ext cx="2549144" cy="283972"/>
          </a:xfrm>
          <a:prstGeom prst="rect">
            <a:avLst/>
          </a:prstGeom>
        </p:spPr>
      </p:pic>
      <p:pic>
        <p:nvPicPr>
          <p:cNvPr id="4" name="Picture 3"/>
          <p:cNvPicPr>
            <a:picLocks noChangeAspect="1"/>
          </p:cNvPicPr>
          <p:nvPr userDrawn="1"/>
        </p:nvPicPr>
        <p:blipFill>
          <a:blip r:embed="rId4"/>
          <a:stretch>
            <a:fillRect/>
          </a:stretch>
        </p:blipFill>
        <p:spPr>
          <a:xfrm>
            <a:off x="9252960" y="6290915"/>
            <a:ext cx="1901952" cy="422656"/>
          </a:xfrm>
          <a:prstGeom prst="rect">
            <a:avLst/>
          </a:prstGeom>
        </p:spPr>
      </p:pic>
    </p:spTree>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60375" y="6290913"/>
            <a:ext cx="1198880" cy="304800"/>
          </a:xfrm>
          <a:prstGeom prst="rect">
            <a:avLst/>
          </a:prstGeom>
        </p:spPr>
      </p:pic>
      <p:pic>
        <p:nvPicPr>
          <p:cNvPr id="3" name="Picture 2"/>
          <p:cNvPicPr>
            <a:picLocks noChangeAspect="1"/>
          </p:cNvPicPr>
          <p:nvPr userDrawn="1"/>
        </p:nvPicPr>
        <p:blipFill>
          <a:blip r:embed="rId3"/>
          <a:stretch>
            <a:fillRect/>
          </a:stretch>
        </p:blipFill>
        <p:spPr>
          <a:xfrm>
            <a:off x="6204555" y="6290915"/>
            <a:ext cx="2549144" cy="283972"/>
          </a:xfrm>
          <a:prstGeom prst="rect">
            <a:avLst/>
          </a:prstGeom>
        </p:spPr>
      </p:pic>
      <p:pic>
        <p:nvPicPr>
          <p:cNvPr id="4" name="Picture 3"/>
          <p:cNvPicPr>
            <a:picLocks noChangeAspect="1"/>
          </p:cNvPicPr>
          <p:nvPr userDrawn="1"/>
        </p:nvPicPr>
        <p:blipFill>
          <a:blip r:embed="rId4"/>
          <a:stretch>
            <a:fillRect/>
          </a:stretch>
        </p:blipFill>
        <p:spPr>
          <a:xfrm>
            <a:off x="9252960" y="6290915"/>
            <a:ext cx="1901952" cy="422656"/>
          </a:xfrm>
          <a:prstGeom prst="rect">
            <a:avLst/>
          </a:prstGeom>
        </p:spPr>
      </p:pic>
    </p:spTree>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60375" y="6290913"/>
            <a:ext cx="1198880" cy="304800"/>
          </a:xfrm>
          <a:prstGeom prst="rect">
            <a:avLst/>
          </a:prstGeom>
        </p:spPr>
      </p:pic>
      <p:pic>
        <p:nvPicPr>
          <p:cNvPr id="3" name="Picture 2"/>
          <p:cNvPicPr>
            <a:picLocks noChangeAspect="1"/>
          </p:cNvPicPr>
          <p:nvPr userDrawn="1"/>
        </p:nvPicPr>
        <p:blipFill>
          <a:blip r:embed="rId3"/>
          <a:stretch>
            <a:fillRect/>
          </a:stretch>
        </p:blipFill>
        <p:spPr>
          <a:xfrm>
            <a:off x="6204555" y="6290915"/>
            <a:ext cx="2549144" cy="283972"/>
          </a:xfrm>
          <a:prstGeom prst="rect">
            <a:avLst/>
          </a:prstGeom>
        </p:spPr>
      </p:pic>
      <p:pic>
        <p:nvPicPr>
          <p:cNvPr id="4" name="Picture 3"/>
          <p:cNvPicPr>
            <a:picLocks noChangeAspect="1"/>
          </p:cNvPicPr>
          <p:nvPr userDrawn="1"/>
        </p:nvPicPr>
        <p:blipFill>
          <a:blip r:embed="rId4"/>
          <a:stretch>
            <a:fillRect/>
          </a:stretch>
        </p:blipFill>
        <p:spPr>
          <a:xfrm>
            <a:off x="9252960" y="6290915"/>
            <a:ext cx="1901952" cy="422656"/>
          </a:xfrm>
          <a:prstGeom prst="rect">
            <a:avLst/>
          </a:prstGeom>
        </p:spPr>
      </p:pic>
    </p:spTree>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60375" y="6290913"/>
            <a:ext cx="1198880" cy="304800"/>
          </a:xfrm>
          <a:prstGeom prst="rect">
            <a:avLst/>
          </a:prstGeom>
        </p:spPr>
      </p:pic>
      <p:pic>
        <p:nvPicPr>
          <p:cNvPr id="3" name="Picture 2"/>
          <p:cNvPicPr>
            <a:picLocks noChangeAspect="1"/>
          </p:cNvPicPr>
          <p:nvPr userDrawn="1"/>
        </p:nvPicPr>
        <p:blipFill>
          <a:blip r:embed="rId3"/>
          <a:stretch>
            <a:fillRect/>
          </a:stretch>
        </p:blipFill>
        <p:spPr>
          <a:xfrm>
            <a:off x="6204555" y="6290915"/>
            <a:ext cx="2549144" cy="283972"/>
          </a:xfrm>
          <a:prstGeom prst="rect">
            <a:avLst/>
          </a:prstGeom>
        </p:spPr>
      </p:pic>
      <p:pic>
        <p:nvPicPr>
          <p:cNvPr id="4" name="Picture 3"/>
          <p:cNvPicPr>
            <a:picLocks noChangeAspect="1"/>
          </p:cNvPicPr>
          <p:nvPr userDrawn="1"/>
        </p:nvPicPr>
        <p:blipFill>
          <a:blip r:embed="rId4"/>
          <a:stretch>
            <a:fillRect/>
          </a:stretch>
        </p:blipFill>
        <p:spPr>
          <a:xfrm>
            <a:off x="9252960" y="6290915"/>
            <a:ext cx="1901952" cy="422656"/>
          </a:xfrm>
          <a:prstGeom prst="rect">
            <a:avLst/>
          </a:prstGeom>
        </p:spPr>
      </p:pic>
    </p:spTree>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435F9C-DF3D-3E4F-B2A3-0E66510FFE8D}" type="datetimeFigureOut">
              <a:rPr lang="en-US" smtClean="0">
                <a:solidFill>
                  <a:prstClr val="black">
                    <a:tint val="75000"/>
                  </a:prstClr>
                </a:solidFill>
              </a:rPr>
              <a:pPr/>
              <a:t>4/3/17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83B6CB-38F5-584C-B276-D8A343FCB9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9809902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60375" y="6290913"/>
            <a:ext cx="1198880" cy="304800"/>
          </a:xfrm>
          <a:prstGeom prst="rect">
            <a:avLst/>
          </a:prstGeom>
        </p:spPr>
      </p:pic>
      <p:pic>
        <p:nvPicPr>
          <p:cNvPr id="3" name="Picture 2"/>
          <p:cNvPicPr>
            <a:picLocks noChangeAspect="1"/>
          </p:cNvPicPr>
          <p:nvPr userDrawn="1"/>
        </p:nvPicPr>
        <p:blipFill>
          <a:blip r:embed="rId3"/>
          <a:stretch>
            <a:fillRect/>
          </a:stretch>
        </p:blipFill>
        <p:spPr>
          <a:xfrm>
            <a:off x="6204555" y="6290915"/>
            <a:ext cx="2549144" cy="283972"/>
          </a:xfrm>
          <a:prstGeom prst="rect">
            <a:avLst/>
          </a:prstGeom>
        </p:spPr>
      </p:pic>
      <p:pic>
        <p:nvPicPr>
          <p:cNvPr id="4" name="Picture 3"/>
          <p:cNvPicPr>
            <a:picLocks noChangeAspect="1"/>
          </p:cNvPicPr>
          <p:nvPr userDrawn="1"/>
        </p:nvPicPr>
        <p:blipFill>
          <a:blip r:embed="rId4"/>
          <a:stretch>
            <a:fillRect/>
          </a:stretch>
        </p:blipFill>
        <p:spPr>
          <a:xfrm>
            <a:off x="9252960" y="6290915"/>
            <a:ext cx="1901952" cy="422656"/>
          </a:xfrm>
          <a:prstGeom prst="rect">
            <a:avLst/>
          </a:prstGeom>
        </p:spPr>
      </p:pic>
    </p:spTree>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60375" y="6290913"/>
            <a:ext cx="1198880" cy="304800"/>
          </a:xfrm>
          <a:prstGeom prst="rect">
            <a:avLst/>
          </a:prstGeom>
        </p:spPr>
      </p:pic>
      <p:pic>
        <p:nvPicPr>
          <p:cNvPr id="3" name="Picture 2"/>
          <p:cNvPicPr>
            <a:picLocks noChangeAspect="1"/>
          </p:cNvPicPr>
          <p:nvPr userDrawn="1"/>
        </p:nvPicPr>
        <p:blipFill>
          <a:blip r:embed="rId3"/>
          <a:stretch>
            <a:fillRect/>
          </a:stretch>
        </p:blipFill>
        <p:spPr>
          <a:xfrm>
            <a:off x="6204555" y="6290915"/>
            <a:ext cx="2549144" cy="283972"/>
          </a:xfrm>
          <a:prstGeom prst="rect">
            <a:avLst/>
          </a:prstGeom>
        </p:spPr>
      </p:pic>
      <p:pic>
        <p:nvPicPr>
          <p:cNvPr id="4" name="Picture 3"/>
          <p:cNvPicPr>
            <a:picLocks noChangeAspect="1"/>
          </p:cNvPicPr>
          <p:nvPr userDrawn="1"/>
        </p:nvPicPr>
        <p:blipFill>
          <a:blip r:embed="rId4"/>
          <a:stretch>
            <a:fillRect/>
          </a:stretch>
        </p:blipFill>
        <p:spPr>
          <a:xfrm>
            <a:off x="9252960" y="6290915"/>
            <a:ext cx="1901952" cy="422656"/>
          </a:xfrm>
          <a:prstGeom prst="rect">
            <a:avLst/>
          </a:prstGeom>
        </p:spPr>
      </p:pic>
    </p:spTree>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60375" y="6290913"/>
            <a:ext cx="1198880" cy="304800"/>
          </a:xfrm>
          <a:prstGeom prst="rect">
            <a:avLst/>
          </a:prstGeom>
        </p:spPr>
      </p:pic>
      <p:pic>
        <p:nvPicPr>
          <p:cNvPr id="3" name="Picture 2"/>
          <p:cNvPicPr>
            <a:picLocks noChangeAspect="1"/>
          </p:cNvPicPr>
          <p:nvPr userDrawn="1"/>
        </p:nvPicPr>
        <p:blipFill>
          <a:blip r:embed="rId3"/>
          <a:stretch>
            <a:fillRect/>
          </a:stretch>
        </p:blipFill>
        <p:spPr>
          <a:xfrm>
            <a:off x="6204555" y="6290915"/>
            <a:ext cx="2549144" cy="283972"/>
          </a:xfrm>
          <a:prstGeom prst="rect">
            <a:avLst/>
          </a:prstGeom>
        </p:spPr>
      </p:pic>
      <p:pic>
        <p:nvPicPr>
          <p:cNvPr id="4" name="Picture 3"/>
          <p:cNvPicPr>
            <a:picLocks noChangeAspect="1"/>
          </p:cNvPicPr>
          <p:nvPr userDrawn="1"/>
        </p:nvPicPr>
        <p:blipFill>
          <a:blip r:embed="rId4"/>
          <a:stretch>
            <a:fillRect/>
          </a:stretch>
        </p:blipFill>
        <p:spPr>
          <a:xfrm>
            <a:off x="9252960" y="6290915"/>
            <a:ext cx="1901952" cy="422656"/>
          </a:xfrm>
          <a:prstGeom prst="rect">
            <a:avLst/>
          </a:prstGeom>
        </p:spPr>
      </p:pic>
    </p:spTree>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DB3CC-F982-40F9-8DD6-BCC9AFBF44BD}" type="datetime1">
              <a:rPr lang="en-US" smtClean="0">
                <a:solidFill>
                  <a:prstClr val="black">
                    <a:tint val="75000"/>
                  </a:prstClr>
                </a:solidFill>
              </a:rPr>
              <a:pPr/>
              <a:t>4/3/17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F88E988-FB04-AB4E-BE5A-59F242AF7F7A}"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solidFill>
                  <a:prstClr val="black">
                    <a:tint val="75000"/>
                  </a:prstClr>
                </a:solidFill>
              </a:rPr>
              <a:pPr/>
              <a:t>4/3/17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7"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435F9C-DF3D-3E4F-B2A3-0E66510FFE8D}" type="datetimeFigureOut">
              <a:rPr lang="en-US" smtClean="0">
                <a:solidFill>
                  <a:prstClr val="black">
                    <a:tint val="75000"/>
                  </a:prstClr>
                </a:solidFill>
              </a:rPr>
              <a:pPr/>
              <a:t>4/3/17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83B6CB-38F5-584C-B276-D8A343FCB9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7286930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0"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10"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6B1FF6-39B9-40F5-8B67-33C6354A3D4F}" type="slidenum">
              <a:rPr lang="en-US" smtClean="0">
                <a:solidFill>
                  <a:prstClr val="black">
                    <a:tint val="75000"/>
                  </a:prstClr>
                </a:solidFill>
              </a:rPr>
              <a:pPr/>
              <a:t>‹Nr.›</a:t>
            </a:fld>
            <a:endParaRPr lang="en-US" dirty="0">
              <a:solidFill>
                <a:srgbClr val="9BBB59">
                  <a:shade val="75000"/>
                </a:srgbClr>
              </a:solidFill>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One Column Slid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289" y="336165"/>
            <a:ext cx="2829000" cy="435131"/>
          </a:xfrm>
          <a:prstGeom prst="rect">
            <a:avLst/>
          </a:prstGeom>
        </p:spPr>
        <p:txBody>
          <a:bodyPr/>
          <a:lstStyle>
            <a:lvl1pPr marL="0" indent="0" algn="l">
              <a:buNone/>
              <a:defRPr sz="2800">
                <a:latin typeface="Helvetica Neue Light" panose="02000403000000020004" pitchFamily="2"/>
              </a:defRPr>
            </a:lvl1pPr>
          </a:lstStyle>
          <a:p>
            <a:pPr lvl="0"/>
            <a:r>
              <a:rPr lang="de-CH" dirty="0" smtClean="0"/>
              <a:t>Title</a:t>
            </a:r>
            <a:endParaRPr lang="de-CH" dirty="0"/>
          </a:p>
        </p:txBody>
      </p:sp>
      <p:sp>
        <p:nvSpPr>
          <p:cNvPr id="6" name="Text Placeholder 5"/>
          <p:cNvSpPr>
            <a:spLocks noGrp="1"/>
          </p:cNvSpPr>
          <p:nvPr>
            <p:ph type="body" sz="quarter" idx="11"/>
          </p:nvPr>
        </p:nvSpPr>
        <p:spPr>
          <a:xfrm>
            <a:off x="3044834" y="1712123"/>
            <a:ext cx="6099175" cy="3427412"/>
          </a:xfrm>
          <a:prstGeom prst="rect">
            <a:avLst/>
          </a:prstGeom>
        </p:spPr>
        <p:txBody>
          <a:bodyPr/>
          <a:lstStyle>
            <a:lvl1pPr marL="308672" indent="-308672">
              <a:buFont typeface="Symbol" panose="05050102010706020507" pitchFamily="18" charset="2"/>
              <a:buChar char="-"/>
              <a:defRPr/>
            </a:lvl1pPr>
          </a:lstStyle>
          <a:p>
            <a:pPr lvl="0"/>
            <a:r>
              <a:rPr lang="en-US" smtClean="0"/>
              <a:t>Click to edit Master text styles</a:t>
            </a:r>
          </a:p>
        </p:txBody>
      </p:sp>
      <p:sp>
        <p:nvSpPr>
          <p:cNvPr id="10" name="Text Placeholder 9"/>
          <p:cNvSpPr>
            <a:spLocks noGrp="1"/>
          </p:cNvSpPr>
          <p:nvPr>
            <p:ph type="body" sz="quarter" idx="12" hasCustomPrompt="1"/>
          </p:nvPr>
        </p:nvSpPr>
        <p:spPr>
          <a:xfrm>
            <a:off x="48157" y="830674"/>
            <a:ext cx="2836068" cy="434975"/>
          </a:xfrm>
          <a:prstGeom prst="rect">
            <a:avLst/>
          </a:prstGeom>
        </p:spPr>
        <p:txBody>
          <a:bodyPr/>
          <a:lstStyle>
            <a:lvl1pPr marL="0" indent="0" algn="l">
              <a:buNone/>
              <a:defRPr sz="1400" baseline="0">
                <a:latin typeface="Helvetica Neue Light" panose="02000403000000020004" pitchFamily="2"/>
              </a:defRPr>
            </a:lvl1pPr>
          </a:lstStyle>
          <a:p>
            <a:pPr lvl="0"/>
            <a:r>
              <a:rPr lang="de-CH" dirty="0" smtClean="0"/>
              <a:t>One Column Slide</a:t>
            </a:r>
            <a:endParaRPr lang="de-CH" dirty="0"/>
          </a:p>
        </p:txBody>
      </p:sp>
    </p:spTree>
    <p:extLst/>
  </p:cSld>
  <p:clrMapOvr>
    <a:masterClrMapping/>
  </p:clrMapOvr>
  <p:transition spd="med"/>
  <p:extLst mod="1">
    <p:ext uri="{DCECCB84-F9BA-43D5-87BE-67443E8EF086}">
      <p15:sldGuideLst xmlns:p15="http://schemas.microsoft.com/office/powerpoint/2012/main">
        <p15:guide id="1" pos="7680">
          <p15:clr>
            <a:srgbClr val="FBAE40"/>
          </p15:clr>
        </p15:guide>
        <p15:guide id="2" pos="3836">
          <p15:clr>
            <a:srgbClr val="FBAE40"/>
          </p15:clr>
        </p15:guide>
        <p15:guide id="3" pos="11520">
          <p15:clr>
            <a:srgbClr val="FBAE40"/>
          </p15:clr>
        </p15:guide>
        <p15:guide id="4" orient="horz" pos="4320">
          <p15:clr>
            <a:srgbClr val="FBAE40"/>
          </p15:clr>
        </p15:guide>
        <p15:guide id="5" orient="horz" pos="2157">
          <p15:clr>
            <a:srgbClr val="FBAE40"/>
          </p15:clr>
        </p15:guide>
        <p15:guide id="6" orient="horz" pos="647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2848" indent="0" algn="ctr">
              <a:buNone/>
              <a:defRPr>
                <a:solidFill>
                  <a:schemeClr val="tx1">
                    <a:tint val="75000"/>
                  </a:schemeClr>
                </a:solidFill>
              </a:defRPr>
            </a:lvl2pPr>
            <a:lvl3pPr marL="1085685" indent="0" algn="ctr">
              <a:buNone/>
              <a:defRPr>
                <a:solidFill>
                  <a:schemeClr val="tx1">
                    <a:tint val="75000"/>
                  </a:schemeClr>
                </a:solidFill>
              </a:defRPr>
            </a:lvl3pPr>
            <a:lvl4pPr marL="1628529" indent="0" algn="ctr">
              <a:buNone/>
              <a:defRPr>
                <a:solidFill>
                  <a:schemeClr val="tx1">
                    <a:tint val="75000"/>
                  </a:schemeClr>
                </a:solidFill>
              </a:defRPr>
            </a:lvl4pPr>
            <a:lvl5pPr marL="2171374" indent="0" algn="ctr">
              <a:buNone/>
              <a:defRPr>
                <a:solidFill>
                  <a:schemeClr val="tx1">
                    <a:tint val="75000"/>
                  </a:schemeClr>
                </a:solidFill>
              </a:defRPr>
            </a:lvl5pPr>
            <a:lvl6pPr marL="2714212" indent="0" algn="ctr">
              <a:buNone/>
              <a:defRPr>
                <a:solidFill>
                  <a:schemeClr val="tx1">
                    <a:tint val="75000"/>
                  </a:schemeClr>
                </a:solidFill>
              </a:defRPr>
            </a:lvl6pPr>
            <a:lvl7pPr marL="3257055" indent="0" algn="ctr">
              <a:buNone/>
              <a:defRPr>
                <a:solidFill>
                  <a:schemeClr val="tx1">
                    <a:tint val="75000"/>
                  </a:schemeClr>
                </a:solidFill>
              </a:defRPr>
            </a:lvl7pPr>
            <a:lvl8pPr marL="3799898" indent="0" algn="ctr">
              <a:buNone/>
              <a:defRPr>
                <a:solidFill>
                  <a:schemeClr val="tx1">
                    <a:tint val="75000"/>
                  </a:schemeClr>
                </a:solidFill>
              </a:defRPr>
            </a:lvl8pPr>
            <a:lvl9pPr marL="4342742" indent="0" algn="ctr">
              <a:buNone/>
              <a:defRPr>
                <a:solidFill>
                  <a:schemeClr val="tx1">
                    <a:tint val="75000"/>
                  </a:schemeClr>
                </a:solidFill>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p>
            <a:fld id="{C248F7C4-1A02-43D9-9303-23E813AE76EC}" type="datetimeFigureOut">
              <a:rPr lang="de-CH" smtClean="0">
                <a:solidFill>
                  <a:prstClr val="black">
                    <a:tint val="75000"/>
                  </a:prstClr>
                </a:solidFill>
              </a:rPr>
              <a:pPr/>
              <a:t>03.04.17</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258423B0-A814-4FFA-9D0F-4AC72B3A61DC}" type="slidenum">
              <a:rPr lang="de-CH" smtClean="0">
                <a:solidFill>
                  <a:prstClr val="black">
                    <a:tint val="75000"/>
                  </a:prstClr>
                </a:solidFill>
              </a:rPr>
              <a:pPr/>
              <a:t>‹Nr.›</a:t>
            </a:fld>
            <a:endParaRPr lang="de-CH">
              <a:solidFill>
                <a:prstClr val="black">
                  <a:tint val="75000"/>
                </a:prstClr>
              </a:solidFill>
            </a:endParaRPr>
          </a:p>
        </p:txBody>
      </p:sp>
      <p:sp>
        <p:nvSpPr>
          <p:cNvPr id="7" name="Title 6"/>
          <p:cNvSpPr>
            <a:spLocks noGrp="1"/>
          </p:cNvSpPr>
          <p:nvPr>
            <p:ph type="title"/>
          </p:nvPr>
        </p:nvSpPr>
        <p:spPr/>
        <p:txBody>
          <a:bodyPr/>
          <a:lstStyle/>
          <a:p>
            <a:r>
              <a:rPr lang="en-US" smtClean="0"/>
              <a:t>Click to edit Master title style</a:t>
            </a:r>
            <a:endParaRPr lang="en-SG"/>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Image Black Title">
    <p:spTree>
      <p:nvGrpSpPr>
        <p:cNvPr id="1" name=""/>
        <p:cNvGrpSpPr/>
        <p:nvPr/>
      </p:nvGrpSpPr>
      <p:grpSpPr>
        <a:xfrm>
          <a:off x="0" y="0"/>
          <a:ext cx="0" cy="0"/>
          <a:chOff x="0" y="0"/>
          <a:chExt cx="0" cy="0"/>
        </a:xfrm>
      </p:grpSpPr>
      <p:sp>
        <p:nvSpPr>
          <p:cNvPr id="8" name="Text Placeholder 3"/>
          <p:cNvSpPr>
            <a:spLocks noGrp="1"/>
          </p:cNvSpPr>
          <p:nvPr>
            <p:ph type="body" sz="quarter" idx="10" hasCustomPrompt="1"/>
          </p:nvPr>
        </p:nvSpPr>
        <p:spPr>
          <a:xfrm>
            <a:off x="354369" y="336163"/>
            <a:ext cx="5739252" cy="435131"/>
          </a:xfrm>
          <a:prstGeom prst="rect">
            <a:avLst/>
          </a:prstGeom>
        </p:spPr>
        <p:txBody>
          <a:bodyPr/>
          <a:lstStyle>
            <a:lvl1pPr marL="0" indent="0" algn="l">
              <a:buNone/>
              <a:defRPr sz="2800">
                <a:latin typeface="Helvetica Neue Light" panose="02000403000000020004" pitchFamily="2"/>
              </a:defRPr>
            </a:lvl1pPr>
          </a:lstStyle>
          <a:p>
            <a:pPr lvl="0"/>
            <a:r>
              <a:rPr lang="de-CH" dirty="0" smtClean="0"/>
              <a:t>Title</a:t>
            </a:r>
            <a:endParaRPr lang="de-CH" dirty="0"/>
          </a:p>
        </p:txBody>
      </p:sp>
      <p:sp>
        <p:nvSpPr>
          <p:cNvPr id="9" name="Text Placeholder 9"/>
          <p:cNvSpPr>
            <a:spLocks noGrp="1"/>
          </p:cNvSpPr>
          <p:nvPr>
            <p:ph type="body" sz="quarter" idx="12" hasCustomPrompt="1"/>
          </p:nvPr>
        </p:nvSpPr>
        <p:spPr>
          <a:xfrm>
            <a:off x="350228" y="830669"/>
            <a:ext cx="5743392" cy="692683"/>
          </a:xfrm>
          <a:prstGeom prst="rect">
            <a:avLst/>
          </a:prstGeom>
        </p:spPr>
        <p:txBody>
          <a:bodyPr/>
          <a:lstStyle>
            <a:lvl1pPr marL="0" indent="0" algn="l">
              <a:buNone/>
              <a:defRPr sz="1467">
                <a:latin typeface="Helvetica Neue Light" panose="02000403000000020004" pitchFamily="2"/>
              </a:defRPr>
            </a:lvl1pPr>
          </a:lstStyle>
          <a:p>
            <a:pPr lvl="0"/>
            <a:r>
              <a:rPr lang="de-CH" sz="1467" dirty="0" smtClean="0">
                <a:latin typeface="Helvetica Neue Light" panose="02000403000000020004" pitchFamily="2"/>
              </a:rPr>
              <a:t>Full Screen Image Slide </a:t>
            </a:r>
            <a:br>
              <a:rPr lang="de-CH" sz="1467" dirty="0" smtClean="0">
                <a:latin typeface="Helvetica Neue Light" panose="02000403000000020004" pitchFamily="2"/>
              </a:rPr>
            </a:br>
            <a:r>
              <a:rPr lang="de-CH" sz="1467" dirty="0" smtClean="0">
                <a:latin typeface="Helvetica Neue Light" panose="02000403000000020004" pitchFamily="2"/>
              </a:rPr>
              <a:t>White Background</a:t>
            </a:r>
            <a:endParaRPr lang="de-CH" dirty="0"/>
          </a:p>
        </p:txBody>
      </p:sp>
      <p:grpSp>
        <p:nvGrpSpPr>
          <p:cNvPr id="4" name="Group 3"/>
          <p:cNvGrpSpPr/>
          <p:nvPr userDrawn="1"/>
        </p:nvGrpSpPr>
        <p:grpSpPr>
          <a:xfrm>
            <a:off x="130891" y="6316839"/>
            <a:ext cx="4617573" cy="541163"/>
            <a:chOff x="787074" y="12026406"/>
            <a:chExt cx="12313529" cy="144310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9722" y="12026406"/>
              <a:ext cx="3350881" cy="14431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58840" y="12455167"/>
              <a:ext cx="3303378" cy="680107"/>
            </a:xfrm>
            <a:prstGeom prst="rect">
              <a:avLst/>
            </a:prstGeom>
          </p:spPr>
        </p:pic>
        <p:pic>
          <p:nvPicPr>
            <p:cNvPr id="7" name="Picture 6" descr="Logo_kurz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7074" y="12390402"/>
              <a:ext cx="4596019" cy="744872"/>
            </a:xfrm>
            <a:prstGeom prst="rect">
              <a:avLst/>
            </a:prstGeom>
          </p:spPr>
        </p:pic>
      </p:grpSp>
      <p:sp>
        <p:nvSpPr>
          <p:cNvPr id="14" name="Date Placeholder 3"/>
          <p:cNvSpPr>
            <a:spLocks noGrp="1"/>
          </p:cNvSpPr>
          <p:nvPr>
            <p:ph type="dt" sz="half" idx="13"/>
          </p:nvPr>
        </p:nvSpPr>
        <p:spPr>
          <a:xfrm>
            <a:off x="10899588" y="6424706"/>
            <a:ext cx="918880" cy="433295"/>
          </a:xfrm>
          <a:prstGeom prst="rect">
            <a:avLst/>
          </a:prstGeom>
        </p:spPr>
        <p:txBody>
          <a:bodyPr/>
          <a:lstStyle>
            <a:lvl1pPr algn="l">
              <a:defRPr kumimoji="0" lang="en-US" sz="933" b="0" i="0" u="none" strike="noStrike" cap="none" spc="0" normalizeH="0" baseline="0" smtClean="0">
                <a:ln>
                  <a:noFill/>
                </a:ln>
                <a:solidFill>
                  <a:srgbClr val="000000"/>
                </a:solidFill>
                <a:effectLst/>
                <a:uFillTx/>
                <a:latin typeface="+mn-lt"/>
                <a:ea typeface="+mn-ea"/>
                <a:cs typeface="+mn-cs"/>
                <a:sym typeface="Helvetica Light"/>
              </a:defRPr>
            </a:lvl1pPr>
          </a:lstStyle>
          <a:p>
            <a:pPr defTabSz="544169"/>
            <a:r>
              <a:rPr lang="hr-HR" smtClean="0"/>
              <a:t>13-Mar-17  |</a:t>
            </a:r>
            <a:endParaRPr lang="hr-HR" dirty="0"/>
          </a:p>
        </p:txBody>
      </p:sp>
      <p:sp>
        <p:nvSpPr>
          <p:cNvPr id="15" name="Slide Number Placeholder 5"/>
          <p:cNvSpPr>
            <a:spLocks noGrp="1"/>
          </p:cNvSpPr>
          <p:nvPr>
            <p:ph type="sldNum" sz="quarter" idx="14"/>
          </p:nvPr>
        </p:nvSpPr>
        <p:spPr>
          <a:xfrm>
            <a:off x="11748124" y="6424706"/>
            <a:ext cx="436403" cy="433295"/>
          </a:xfrm>
          <a:prstGeom prst="rect">
            <a:avLst/>
          </a:prstGeom>
        </p:spPr>
        <p:txBody>
          <a:bodyPr/>
          <a:lstStyle>
            <a:lvl1pPr algn="l">
              <a:defRPr sz="933">
                <a:latin typeface="+mn-lt"/>
              </a:defRPr>
            </a:lvl1pPr>
          </a:lstStyle>
          <a:p>
            <a:fld id="{DD683904-9E52-2A45-89E9-42EDC827E135}" type="slidenum">
              <a:rPr lang="en-US" smtClean="0">
                <a:solidFill>
                  <a:prstClr val="black">
                    <a:tint val="75000"/>
                  </a:prstClr>
                </a:solidFill>
              </a:rPr>
              <a:pPr/>
              <a:t>‹Nr.›</a:t>
            </a:fld>
            <a:endParaRPr lang="en-US" dirty="0">
              <a:solidFill>
                <a:prstClr val="black">
                  <a:tint val="75000"/>
                </a:prstClr>
              </a:solidFill>
            </a:endParaRPr>
          </a:p>
        </p:txBody>
      </p:sp>
      <p:sp>
        <p:nvSpPr>
          <p:cNvPr id="16" name="Footer Placeholder 4"/>
          <p:cNvSpPr>
            <a:spLocks noGrp="1"/>
          </p:cNvSpPr>
          <p:nvPr>
            <p:ph type="ftr" sz="quarter" idx="15"/>
          </p:nvPr>
        </p:nvSpPr>
        <p:spPr>
          <a:xfrm>
            <a:off x="6096000" y="6423586"/>
            <a:ext cx="4788648" cy="434415"/>
          </a:xfrm>
          <a:prstGeom prst="rect">
            <a:avLst/>
          </a:prstGeom>
        </p:spPr>
        <p:txBody>
          <a:bodyPr/>
          <a:lstStyle>
            <a:lvl1pPr>
              <a:defRPr sz="933">
                <a:latin typeface="+mn-lt"/>
              </a:defRPr>
            </a:lvl1pPr>
          </a:lstStyle>
          <a:p>
            <a:pPr algn="r" defTabSz="544169"/>
            <a:r>
              <a:rPr lang="en-US" smtClean="0">
                <a:solidFill>
                  <a:prstClr val="black"/>
                </a:solidFill>
              </a:rPr>
              <a:t>Creative Data Mining | L04 | Danielle Griego |</a:t>
            </a:r>
            <a:endParaRPr lang="en-US" dirty="0">
              <a:solidFill>
                <a:prstClr val="black"/>
              </a:solidFill>
            </a:endParaRPr>
          </a:p>
        </p:txBody>
      </p:sp>
      <p:cxnSp>
        <p:nvCxnSpPr>
          <p:cNvPr id="18" name="Straight Connector 17"/>
          <p:cNvCxnSpPr/>
          <p:nvPr userDrawn="1"/>
        </p:nvCxnSpPr>
        <p:spPr>
          <a:xfrm flipH="1">
            <a:off x="4439816" y="6525344"/>
            <a:ext cx="7752184" cy="0"/>
          </a:xfrm>
          <a:prstGeom prst="line">
            <a:avLst/>
          </a:prstGeom>
          <a:noFill/>
          <a:ln w="3175" cap="flat" cmpd="sng">
            <a:solidFill>
              <a:schemeClr val="tx1">
                <a:lumMod val="50000"/>
                <a:lumOff val="50000"/>
              </a:schemeClr>
            </a:solidFill>
            <a:prstDash val="solid"/>
            <a:miter lim="400000"/>
          </a:ln>
          <a:effectLst/>
        </p:spPr>
        <p:style>
          <a:lnRef idx="0">
            <a:scrgbClr r="0" g="0" b="0"/>
          </a:lnRef>
          <a:fillRef idx="0">
            <a:scrgbClr r="0" g="0" b="0"/>
          </a:fillRef>
          <a:effectRef idx="0">
            <a:scrgbClr r="0" g="0" b="0"/>
          </a:effectRef>
          <a:fontRef idx="none"/>
        </p:style>
      </p:cxnSp>
    </p:spTree>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15:guide id="1" pos="7680">
          <p15:clr>
            <a:srgbClr val="FBAE40"/>
          </p15:clr>
        </p15:guide>
        <p15:guide id="2" pos="3836">
          <p15:clr>
            <a:srgbClr val="FBAE40"/>
          </p15:clr>
        </p15:guide>
        <p15:guide id="3" pos="11520">
          <p15:clr>
            <a:srgbClr val="FBAE40"/>
          </p15:clr>
        </p15:guide>
        <p15:guide id="4" orient="horz" pos="4320">
          <p15:clr>
            <a:srgbClr val="FBAE40"/>
          </p15:clr>
        </p15:guide>
        <p15:guide id="5" orient="horz" pos="2157">
          <p15:clr>
            <a:srgbClr val="FBAE40"/>
          </p15:clr>
        </p15:guide>
        <p15:guide id="6" orient="horz" pos="647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wo Column Slid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46204" y="336163"/>
            <a:ext cx="5747416" cy="435131"/>
          </a:xfrm>
          <a:prstGeom prst="rect">
            <a:avLst/>
          </a:prstGeom>
        </p:spPr>
        <p:txBody>
          <a:bodyPr/>
          <a:lstStyle>
            <a:lvl1pPr marL="0" indent="0" algn="l">
              <a:buNone/>
              <a:defRPr sz="2800">
                <a:latin typeface="Helvetica Neue Light" panose="02000403000000020004" pitchFamily="2"/>
              </a:defRPr>
            </a:lvl1pPr>
          </a:lstStyle>
          <a:p>
            <a:pPr lvl="0"/>
            <a:r>
              <a:rPr lang="de-CH" dirty="0" smtClean="0"/>
              <a:t>Title</a:t>
            </a:r>
            <a:endParaRPr lang="de-CH" dirty="0"/>
          </a:p>
        </p:txBody>
      </p:sp>
      <p:sp>
        <p:nvSpPr>
          <p:cNvPr id="6" name="Text Placeholder 5"/>
          <p:cNvSpPr>
            <a:spLocks noGrp="1"/>
          </p:cNvSpPr>
          <p:nvPr>
            <p:ph type="body" sz="quarter" idx="11"/>
          </p:nvPr>
        </p:nvSpPr>
        <p:spPr>
          <a:xfrm>
            <a:off x="342901" y="1712121"/>
            <a:ext cx="5753100" cy="3427412"/>
          </a:xfrm>
          <a:prstGeom prst="rect">
            <a:avLst/>
          </a:prstGeom>
        </p:spPr>
        <p:txBody>
          <a:bodyPr/>
          <a:lstStyle>
            <a:lvl1pPr marL="308672" indent="-308672">
              <a:spcBef>
                <a:spcPts val="300"/>
              </a:spcBef>
              <a:buFont typeface="Symbol" panose="05050102010706020507" pitchFamily="18" charset="2"/>
              <a:buChar char="-"/>
              <a:defRPr/>
            </a:lvl1pPr>
          </a:lstStyle>
          <a:p>
            <a:pPr lvl="0"/>
            <a:r>
              <a:rPr lang="en-US" dirty="0" smtClean="0"/>
              <a:t>Click to edit Master text styles</a:t>
            </a:r>
          </a:p>
        </p:txBody>
      </p:sp>
      <p:sp>
        <p:nvSpPr>
          <p:cNvPr id="10" name="Text Placeholder 9"/>
          <p:cNvSpPr>
            <a:spLocks noGrp="1"/>
          </p:cNvSpPr>
          <p:nvPr>
            <p:ph type="body" sz="quarter" idx="12" hasCustomPrompt="1"/>
          </p:nvPr>
        </p:nvSpPr>
        <p:spPr>
          <a:xfrm>
            <a:off x="342065" y="830670"/>
            <a:ext cx="5751556" cy="434975"/>
          </a:xfrm>
          <a:prstGeom prst="rect">
            <a:avLst/>
          </a:prstGeom>
        </p:spPr>
        <p:txBody>
          <a:bodyPr/>
          <a:lstStyle>
            <a:lvl1pPr marL="0" indent="0" algn="l">
              <a:buNone/>
              <a:defRPr sz="1467" baseline="0">
                <a:latin typeface="Helvetica Neue Light" panose="02000403000000020004" pitchFamily="2"/>
              </a:defRPr>
            </a:lvl1pPr>
          </a:lstStyle>
          <a:p>
            <a:pPr lvl="0"/>
            <a:r>
              <a:rPr lang="de-CH" dirty="0" smtClean="0"/>
              <a:t>Two Column Slide</a:t>
            </a:r>
            <a:endParaRPr lang="de-CH" dirty="0"/>
          </a:p>
        </p:txBody>
      </p:sp>
      <p:sp>
        <p:nvSpPr>
          <p:cNvPr id="5" name="Text Placeholder 5"/>
          <p:cNvSpPr>
            <a:spLocks noGrp="1"/>
          </p:cNvSpPr>
          <p:nvPr>
            <p:ph type="body" sz="quarter" idx="13"/>
          </p:nvPr>
        </p:nvSpPr>
        <p:spPr>
          <a:xfrm>
            <a:off x="6096000" y="1715295"/>
            <a:ext cx="6096000" cy="3427412"/>
          </a:xfrm>
          <a:prstGeom prst="rect">
            <a:avLst/>
          </a:prstGeom>
        </p:spPr>
        <p:txBody>
          <a:bodyPr/>
          <a:lstStyle>
            <a:lvl1pPr marL="308672" indent="-308672">
              <a:buFont typeface="Symbol" panose="05050102010706020507" pitchFamily="18" charset="2"/>
              <a:buChar char="-"/>
              <a:defRPr/>
            </a:lvl1pPr>
          </a:lstStyle>
          <a:p>
            <a:pPr lvl="0"/>
            <a:r>
              <a:rPr lang="en-US" dirty="0" smtClean="0"/>
              <a:t>Click to edit Master text styles</a:t>
            </a:r>
          </a:p>
        </p:txBody>
      </p:sp>
      <p:grpSp>
        <p:nvGrpSpPr>
          <p:cNvPr id="9" name="Group 8"/>
          <p:cNvGrpSpPr/>
          <p:nvPr userDrawn="1"/>
        </p:nvGrpSpPr>
        <p:grpSpPr>
          <a:xfrm>
            <a:off x="130891" y="6316839"/>
            <a:ext cx="4617573" cy="541163"/>
            <a:chOff x="787074" y="12026406"/>
            <a:chExt cx="12313529" cy="1443100"/>
          </a:xfrm>
        </p:grpSpPr>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9722" y="12026406"/>
              <a:ext cx="3350881" cy="1443100"/>
            </a:xfrm>
            <a:prstGeom prst="rect">
              <a:avLst/>
            </a:prstGeom>
          </p:spPr>
        </p:pic>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58840" y="12455167"/>
              <a:ext cx="3303378" cy="680107"/>
            </a:xfrm>
            <a:prstGeom prst="rect">
              <a:avLst/>
            </a:prstGeom>
          </p:spPr>
        </p:pic>
        <p:pic>
          <p:nvPicPr>
            <p:cNvPr id="16" name="Picture 15" descr="Logo_kurz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7074" y="12390402"/>
              <a:ext cx="4596019" cy="744872"/>
            </a:xfrm>
            <a:prstGeom prst="rect">
              <a:avLst/>
            </a:prstGeom>
          </p:spPr>
        </p:pic>
      </p:grpSp>
      <p:pic>
        <p:nvPicPr>
          <p:cNvPr id="12" name="Picture 11" descr="0_wiedikon all [Converted].ai.pdf"/>
          <p:cNvPicPr>
            <a:picLocks noChangeAspect="1"/>
          </p:cNvPicPr>
          <p:nvPr userDrawn="1"/>
        </p:nvPicPr>
        <p:blipFill rotWithShape="1">
          <a:blip r:embed="rId5" cstate="screen">
            <a:clrChange>
              <a:clrFrom>
                <a:srgbClr val="000000"/>
              </a:clrFrom>
              <a:clrTo>
                <a:srgbClr val="000000">
                  <a:alpha val="0"/>
                </a:srgbClr>
              </a:clrTo>
            </a:clrChange>
            <a:alphaModFix amt="70000"/>
            <a:extLst>
              <a:ext uri="{28A0092B-C50C-407E-A947-70E740481C1C}">
                <a14:useLocalDpi xmlns:a14="http://schemas.microsoft.com/office/drawing/2010/main"/>
              </a:ext>
            </a:extLst>
          </a:blip>
          <a:srcRect t="9679" b="12728"/>
          <a:stretch/>
        </p:blipFill>
        <p:spPr>
          <a:xfrm>
            <a:off x="6106265" y="0"/>
            <a:ext cx="6111137" cy="6705600"/>
          </a:xfrm>
          <a:prstGeom prst="rect">
            <a:avLst/>
          </a:prstGeom>
        </p:spPr>
      </p:pic>
      <p:cxnSp>
        <p:nvCxnSpPr>
          <p:cNvPr id="26" name="Straight Connector 25"/>
          <p:cNvCxnSpPr/>
          <p:nvPr userDrawn="1"/>
        </p:nvCxnSpPr>
        <p:spPr>
          <a:xfrm flipH="1">
            <a:off x="4439816" y="6525344"/>
            <a:ext cx="7752184" cy="0"/>
          </a:xfrm>
          <a:prstGeom prst="line">
            <a:avLst/>
          </a:prstGeom>
          <a:noFill/>
          <a:ln w="3175" cap="flat" cmpd="sng">
            <a:solidFill>
              <a:schemeClr val="tx1">
                <a:lumMod val="50000"/>
                <a:lumOff val="50000"/>
              </a:schemeClr>
            </a:solidFill>
            <a:prstDash val="solid"/>
            <a:miter lim="400000"/>
          </a:ln>
          <a:effectLst/>
        </p:spPr>
        <p:style>
          <a:lnRef idx="0">
            <a:scrgbClr r="0" g="0" b="0"/>
          </a:lnRef>
          <a:fillRef idx="0">
            <a:scrgbClr r="0" g="0" b="0"/>
          </a:fillRef>
          <a:effectRef idx="0">
            <a:scrgbClr r="0" g="0" b="0"/>
          </a:effectRef>
          <a:fontRef idx="none"/>
        </p:style>
      </p:cxnSp>
      <p:sp>
        <p:nvSpPr>
          <p:cNvPr id="27" name="Date Placeholder 3"/>
          <p:cNvSpPr>
            <a:spLocks noGrp="1"/>
          </p:cNvSpPr>
          <p:nvPr>
            <p:ph type="dt" sz="half" idx="14"/>
          </p:nvPr>
        </p:nvSpPr>
        <p:spPr>
          <a:xfrm>
            <a:off x="10899588" y="6424706"/>
            <a:ext cx="918880" cy="433295"/>
          </a:xfrm>
          <a:prstGeom prst="rect">
            <a:avLst/>
          </a:prstGeom>
        </p:spPr>
        <p:txBody>
          <a:bodyPr/>
          <a:lstStyle>
            <a:lvl1pPr algn="l">
              <a:defRPr kumimoji="0" lang="en-US" sz="933" b="0" i="0" u="none" strike="noStrike" cap="none" spc="0" normalizeH="0" baseline="0" smtClean="0">
                <a:ln>
                  <a:noFill/>
                </a:ln>
                <a:solidFill>
                  <a:srgbClr val="000000"/>
                </a:solidFill>
                <a:effectLst/>
                <a:uFillTx/>
                <a:latin typeface="+mn-lt"/>
                <a:ea typeface="+mn-ea"/>
                <a:cs typeface="+mn-cs"/>
                <a:sym typeface="Helvetica Light"/>
              </a:defRPr>
            </a:lvl1pPr>
          </a:lstStyle>
          <a:p>
            <a:pPr defTabSz="544169"/>
            <a:r>
              <a:rPr lang="hr-HR" smtClean="0"/>
              <a:t>13-Mar-17  |</a:t>
            </a:r>
            <a:endParaRPr lang="hr-HR" dirty="0"/>
          </a:p>
        </p:txBody>
      </p:sp>
      <p:sp>
        <p:nvSpPr>
          <p:cNvPr id="28" name="Slide Number Placeholder 5"/>
          <p:cNvSpPr>
            <a:spLocks noGrp="1"/>
          </p:cNvSpPr>
          <p:nvPr>
            <p:ph type="sldNum" sz="quarter" idx="15"/>
          </p:nvPr>
        </p:nvSpPr>
        <p:spPr>
          <a:xfrm>
            <a:off x="11748124" y="6424706"/>
            <a:ext cx="436403" cy="433295"/>
          </a:xfrm>
          <a:prstGeom prst="rect">
            <a:avLst/>
          </a:prstGeom>
        </p:spPr>
        <p:txBody>
          <a:bodyPr/>
          <a:lstStyle>
            <a:lvl1pPr algn="l">
              <a:defRPr sz="933">
                <a:latin typeface="+mn-lt"/>
              </a:defRPr>
            </a:lvl1pPr>
          </a:lstStyle>
          <a:p>
            <a:r>
              <a:rPr lang="en-US" dirty="0" smtClean="0">
                <a:solidFill>
                  <a:prstClr val="black">
                    <a:tint val="75000"/>
                  </a:prstClr>
                </a:solidFill>
              </a:rPr>
              <a:t> </a:t>
            </a:r>
            <a:fld id="{DD683904-9E52-2A45-89E9-42EDC827E135}" type="slidenum">
              <a:rPr lang="en-US" smtClean="0">
                <a:solidFill>
                  <a:prstClr val="black">
                    <a:tint val="75000"/>
                  </a:prstClr>
                </a:solidFill>
              </a:rPr>
              <a:pPr/>
              <a:t>‹Nr.›</a:t>
            </a:fld>
            <a:endParaRPr lang="en-US" dirty="0">
              <a:solidFill>
                <a:prstClr val="black">
                  <a:tint val="75000"/>
                </a:prstClr>
              </a:solidFill>
            </a:endParaRPr>
          </a:p>
        </p:txBody>
      </p:sp>
      <p:sp>
        <p:nvSpPr>
          <p:cNvPr id="29" name="Footer Placeholder 4"/>
          <p:cNvSpPr>
            <a:spLocks noGrp="1"/>
          </p:cNvSpPr>
          <p:nvPr>
            <p:ph type="ftr" sz="quarter" idx="16"/>
          </p:nvPr>
        </p:nvSpPr>
        <p:spPr>
          <a:xfrm>
            <a:off x="6096000" y="6423586"/>
            <a:ext cx="4788648" cy="434415"/>
          </a:xfrm>
          <a:prstGeom prst="rect">
            <a:avLst/>
          </a:prstGeom>
        </p:spPr>
        <p:txBody>
          <a:bodyPr/>
          <a:lstStyle>
            <a:lvl1pPr>
              <a:defRPr sz="933">
                <a:latin typeface="+mn-lt"/>
              </a:defRPr>
            </a:lvl1pPr>
          </a:lstStyle>
          <a:p>
            <a:pPr algn="r" defTabSz="544169"/>
            <a:r>
              <a:rPr lang="en-US" smtClean="0">
                <a:solidFill>
                  <a:prstClr val="black"/>
                </a:solidFill>
              </a:rPr>
              <a:t>Creative Data Mining | L04 | Danielle Griego |</a:t>
            </a:r>
            <a:endParaRPr lang="en-US" dirty="0">
              <a:solidFill>
                <a:prstClr val="black"/>
              </a:solidFill>
            </a:endParaRPr>
          </a:p>
        </p:txBody>
      </p:sp>
    </p:spTree>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15:guide id="1" pos="7680">
          <p15:clr>
            <a:srgbClr val="FBAE40"/>
          </p15:clr>
        </p15:guide>
        <p15:guide id="2" pos="3836">
          <p15:clr>
            <a:srgbClr val="FBAE40"/>
          </p15:clr>
        </p15:guide>
        <p15:guide id="3" pos="11520">
          <p15:clr>
            <a:srgbClr val="FBAE40"/>
          </p15:clr>
        </p15:guide>
        <p15:guide id="4" orient="horz" pos="4320">
          <p15:clr>
            <a:srgbClr val="FBAE40"/>
          </p15:clr>
        </p15:guide>
        <p15:guide id="5" orient="horz" pos="2157">
          <p15:clr>
            <a:srgbClr val="FBAE40"/>
          </p15:clr>
        </p15:guide>
        <p15:guide id="6" orient="horz" pos="647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wo Column Slid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46204" y="336163"/>
            <a:ext cx="5747416" cy="435131"/>
          </a:xfrm>
          <a:prstGeom prst="rect">
            <a:avLst/>
          </a:prstGeom>
        </p:spPr>
        <p:txBody>
          <a:bodyPr/>
          <a:lstStyle>
            <a:lvl1pPr marL="0" indent="0" algn="l">
              <a:buNone/>
              <a:defRPr sz="2800">
                <a:latin typeface="Helvetica Neue Light" panose="02000403000000020004" pitchFamily="2"/>
              </a:defRPr>
            </a:lvl1pPr>
          </a:lstStyle>
          <a:p>
            <a:pPr lvl="0"/>
            <a:r>
              <a:rPr lang="de-CH" dirty="0" smtClean="0"/>
              <a:t>Title</a:t>
            </a:r>
            <a:endParaRPr lang="de-CH" dirty="0"/>
          </a:p>
        </p:txBody>
      </p:sp>
      <p:sp>
        <p:nvSpPr>
          <p:cNvPr id="6" name="Text Placeholder 5"/>
          <p:cNvSpPr>
            <a:spLocks noGrp="1"/>
          </p:cNvSpPr>
          <p:nvPr>
            <p:ph type="body" sz="quarter" idx="11"/>
          </p:nvPr>
        </p:nvSpPr>
        <p:spPr>
          <a:xfrm>
            <a:off x="342901" y="1712121"/>
            <a:ext cx="5753100" cy="3427412"/>
          </a:xfrm>
          <a:prstGeom prst="rect">
            <a:avLst/>
          </a:prstGeom>
        </p:spPr>
        <p:txBody>
          <a:bodyPr/>
          <a:lstStyle>
            <a:lvl1pPr marL="308672" indent="-308672">
              <a:spcBef>
                <a:spcPts val="300"/>
              </a:spcBef>
              <a:buFont typeface="Symbol" panose="05050102010706020507" pitchFamily="18" charset="2"/>
              <a:buChar char="-"/>
              <a:defRPr/>
            </a:lvl1pPr>
          </a:lstStyle>
          <a:p>
            <a:pPr lvl="0"/>
            <a:r>
              <a:rPr lang="en-US" dirty="0" smtClean="0"/>
              <a:t>Click to edit Master text styles</a:t>
            </a:r>
          </a:p>
        </p:txBody>
      </p:sp>
      <p:sp>
        <p:nvSpPr>
          <p:cNvPr id="10" name="Text Placeholder 9"/>
          <p:cNvSpPr>
            <a:spLocks noGrp="1"/>
          </p:cNvSpPr>
          <p:nvPr>
            <p:ph type="body" sz="quarter" idx="12" hasCustomPrompt="1"/>
          </p:nvPr>
        </p:nvSpPr>
        <p:spPr>
          <a:xfrm>
            <a:off x="342065" y="830670"/>
            <a:ext cx="5751556" cy="434975"/>
          </a:xfrm>
          <a:prstGeom prst="rect">
            <a:avLst/>
          </a:prstGeom>
        </p:spPr>
        <p:txBody>
          <a:bodyPr/>
          <a:lstStyle>
            <a:lvl1pPr marL="0" indent="0" algn="l">
              <a:buNone/>
              <a:defRPr sz="1467" baseline="0">
                <a:latin typeface="Helvetica Neue Light" panose="02000403000000020004" pitchFamily="2"/>
              </a:defRPr>
            </a:lvl1pPr>
          </a:lstStyle>
          <a:p>
            <a:pPr lvl="0"/>
            <a:r>
              <a:rPr lang="de-CH" dirty="0" smtClean="0"/>
              <a:t>Two Column Slide</a:t>
            </a:r>
            <a:endParaRPr lang="de-CH" dirty="0"/>
          </a:p>
        </p:txBody>
      </p:sp>
      <p:sp>
        <p:nvSpPr>
          <p:cNvPr id="5" name="Text Placeholder 5"/>
          <p:cNvSpPr>
            <a:spLocks noGrp="1"/>
          </p:cNvSpPr>
          <p:nvPr>
            <p:ph type="body" sz="quarter" idx="13"/>
          </p:nvPr>
        </p:nvSpPr>
        <p:spPr>
          <a:xfrm>
            <a:off x="6096000" y="1704182"/>
            <a:ext cx="6096000" cy="3438525"/>
          </a:xfrm>
          <a:prstGeom prst="rect">
            <a:avLst/>
          </a:prstGeom>
        </p:spPr>
        <p:txBody>
          <a:bodyPr/>
          <a:lstStyle>
            <a:lvl1pPr marL="308672" indent="-308672">
              <a:buFont typeface="Symbol" panose="05050102010706020507" pitchFamily="18" charset="2"/>
              <a:buChar char="-"/>
              <a:defRPr/>
            </a:lvl1pPr>
          </a:lstStyle>
          <a:p>
            <a:pPr lvl="0"/>
            <a:r>
              <a:rPr lang="en-US" dirty="0" smtClean="0"/>
              <a:t>Click to edit Master text styles</a:t>
            </a:r>
          </a:p>
        </p:txBody>
      </p:sp>
      <p:grpSp>
        <p:nvGrpSpPr>
          <p:cNvPr id="9" name="Group 8"/>
          <p:cNvGrpSpPr/>
          <p:nvPr userDrawn="1"/>
        </p:nvGrpSpPr>
        <p:grpSpPr>
          <a:xfrm>
            <a:off x="130891" y="6316839"/>
            <a:ext cx="4617573" cy="541163"/>
            <a:chOff x="787074" y="12026406"/>
            <a:chExt cx="12313529" cy="1443100"/>
          </a:xfrm>
        </p:grpSpPr>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9722" y="12026406"/>
              <a:ext cx="3350881" cy="1443100"/>
            </a:xfrm>
            <a:prstGeom prst="rect">
              <a:avLst/>
            </a:prstGeom>
          </p:spPr>
        </p:pic>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58840" y="12455167"/>
              <a:ext cx="3303378" cy="680107"/>
            </a:xfrm>
            <a:prstGeom prst="rect">
              <a:avLst/>
            </a:prstGeom>
          </p:spPr>
        </p:pic>
        <p:pic>
          <p:nvPicPr>
            <p:cNvPr id="16" name="Picture 15" descr="Logo_kurz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7074" y="12390402"/>
              <a:ext cx="4596019" cy="744872"/>
            </a:xfrm>
            <a:prstGeom prst="rect">
              <a:avLst/>
            </a:prstGeom>
          </p:spPr>
        </p:pic>
      </p:grpSp>
      <p:sp>
        <p:nvSpPr>
          <p:cNvPr id="18" name="Date Placeholder 3"/>
          <p:cNvSpPr>
            <a:spLocks noGrp="1"/>
          </p:cNvSpPr>
          <p:nvPr>
            <p:ph type="dt" sz="half" idx="14"/>
          </p:nvPr>
        </p:nvSpPr>
        <p:spPr>
          <a:xfrm>
            <a:off x="10899588" y="6424706"/>
            <a:ext cx="918880" cy="433295"/>
          </a:xfrm>
          <a:prstGeom prst="rect">
            <a:avLst/>
          </a:prstGeom>
        </p:spPr>
        <p:txBody>
          <a:bodyPr/>
          <a:lstStyle>
            <a:lvl1pPr algn="l">
              <a:defRPr kumimoji="0" lang="en-US" sz="933" b="0" i="0" u="none" strike="noStrike" cap="none" spc="0" normalizeH="0" baseline="0" smtClean="0">
                <a:ln>
                  <a:noFill/>
                </a:ln>
                <a:solidFill>
                  <a:srgbClr val="000000"/>
                </a:solidFill>
                <a:effectLst/>
                <a:uFillTx/>
                <a:latin typeface="+mn-lt"/>
                <a:ea typeface="+mn-ea"/>
                <a:cs typeface="+mn-cs"/>
                <a:sym typeface="Helvetica Light"/>
              </a:defRPr>
            </a:lvl1pPr>
          </a:lstStyle>
          <a:p>
            <a:pPr defTabSz="544169"/>
            <a:r>
              <a:rPr lang="hr-HR" smtClean="0"/>
              <a:t>13-Mar-17  |</a:t>
            </a:r>
            <a:endParaRPr lang="hr-HR" dirty="0"/>
          </a:p>
        </p:txBody>
      </p:sp>
      <p:sp>
        <p:nvSpPr>
          <p:cNvPr id="19" name="Slide Number Placeholder 5"/>
          <p:cNvSpPr>
            <a:spLocks noGrp="1"/>
          </p:cNvSpPr>
          <p:nvPr>
            <p:ph type="sldNum" sz="quarter" idx="15"/>
          </p:nvPr>
        </p:nvSpPr>
        <p:spPr>
          <a:xfrm>
            <a:off x="11748124" y="6424706"/>
            <a:ext cx="436403" cy="433295"/>
          </a:xfrm>
          <a:prstGeom prst="rect">
            <a:avLst/>
          </a:prstGeom>
        </p:spPr>
        <p:txBody>
          <a:bodyPr/>
          <a:lstStyle>
            <a:lvl1pPr algn="l">
              <a:defRPr sz="933">
                <a:latin typeface="+mn-lt"/>
              </a:defRPr>
            </a:lvl1pPr>
          </a:lstStyle>
          <a:p>
            <a:fld id="{DD683904-9E52-2A45-89E9-42EDC827E135}" type="slidenum">
              <a:rPr lang="en-US" smtClean="0">
                <a:solidFill>
                  <a:prstClr val="black">
                    <a:tint val="75000"/>
                  </a:prstClr>
                </a:solidFill>
              </a:rPr>
              <a:pPr/>
              <a:t>‹Nr.›</a:t>
            </a:fld>
            <a:endParaRPr lang="en-US" dirty="0">
              <a:solidFill>
                <a:prstClr val="black">
                  <a:tint val="75000"/>
                </a:prstClr>
              </a:solidFill>
            </a:endParaRPr>
          </a:p>
        </p:txBody>
      </p:sp>
      <p:sp>
        <p:nvSpPr>
          <p:cNvPr id="20" name="Footer Placeholder 4"/>
          <p:cNvSpPr>
            <a:spLocks noGrp="1"/>
          </p:cNvSpPr>
          <p:nvPr>
            <p:ph type="ftr" sz="quarter" idx="16"/>
          </p:nvPr>
        </p:nvSpPr>
        <p:spPr>
          <a:xfrm>
            <a:off x="6096000" y="6423586"/>
            <a:ext cx="4788648" cy="434415"/>
          </a:xfrm>
          <a:prstGeom prst="rect">
            <a:avLst/>
          </a:prstGeom>
        </p:spPr>
        <p:txBody>
          <a:bodyPr/>
          <a:lstStyle>
            <a:lvl1pPr>
              <a:defRPr sz="933">
                <a:latin typeface="+mn-lt"/>
              </a:defRPr>
            </a:lvl1pPr>
          </a:lstStyle>
          <a:p>
            <a:pPr algn="r" defTabSz="544169"/>
            <a:r>
              <a:rPr lang="en-US" smtClean="0">
                <a:solidFill>
                  <a:prstClr val="black"/>
                </a:solidFill>
              </a:rPr>
              <a:t>Creative Data Mining | L04 | Danielle Griego |</a:t>
            </a:r>
            <a:endParaRPr lang="en-US" dirty="0">
              <a:solidFill>
                <a:prstClr val="black"/>
              </a:solidFill>
            </a:endParaRPr>
          </a:p>
        </p:txBody>
      </p:sp>
      <p:cxnSp>
        <p:nvCxnSpPr>
          <p:cNvPr id="22" name="Straight Connector 21"/>
          <p:cNvCxnSpPr/>
          <p:nvPr userDrawn="1"/>
        </p:nvCxnSpPr>
        <p:spPr>
          <a:xfrm flipH="1">
            <a:off x="4439816" y="6525344"/>
            <a:ext cx="7752184" cy="0"/>
          </a:xfrm>
          <a:prstGeom prst="line">
            <a:avLst/>
          </a:prstGeom>
          <a:noFill/>
          <a:ln w="3175" cap="flat" cmpd="sng">
            <a:solidFill>
              <a:schemeClr val="tx1">
                <a:lumMod val="50000"/>
                <a:lumOff val="50000"/>
              </a:schemeClr>
            </a:solidFill>
            <a:prstDash val="solid"/>
            <a:miter lim="400000"/>
          </a:ln>
          <a:effectLst/>
        </p:spPr>
        <p:style>
          <a:lnRef idx="0">
            <a:scrgbClr r="0" g="0" b="0"/>
          </a:lnRef>
          <a:fillRef idx="0">
            <a:scrgbClr r="0" g="0" b="0"/>
          </a:fillRef>
          <a:effectRef idx="0">
            <a:scrgbClr r="0" g="0" b="0"/>
          </a:effectRef>
          <a:fontRef idx="none"/>
        </p:style>
      </p:cxnSp>
    </p:spTree>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15:guide id="1" pos="7680">
          <p15:clr>
            <a:srgbClr val="FBAE40"/>
          </p15:clr>
        </p15:guide>
        <p15:guide id="2" pos="3836">
          <p15:clr>
            <a:srgbClr val="FBAE40"/>
          </p15:clr>
        </p15:guide>
        <p15:guide id="3" pos="11520">
          <p15:clr>
            <a:srgbClr val="FBAE40"/>
          </p15:clr>
        </p15:guide>
        <p15:guide id="4" orient="horz" pos="4320">
          <p15:clr>
            <a:srgbClr val="FBAE40"/>
          </p15:clr>
        </p15:guide>
        <p15:guide id="5" orient="horz" pos="2157">
          <p15:clr>
            <a:srgbClr val="FBAE40"/>
          </p15:clr>
        </p15:guide>
        <p15:guide id="6" orient="horz" pos="647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DB3CC-F982-40F9-8DD6-BCC9AFBF44BD}" type="datetime1">
              <a:rPr lang="en-US" smtClean="0">
                <a:solidFill>
                  <a:prstClr val="black">
                    <a:tint val="75000"/>
                  </a:prstClr>
                </a:solidFill>
              </a:rPr>
              <a:pPr/>
              <a:t>4/3/17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F88E988-FB04-AB4E-BE5A-59F242AF7F7A}"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435F9C-DF3D-3E4F-B2A3-0E66510FFE8D}" type="datetimeFigureOut">
              <a:rPr lang="en-US" smtClean="0">
                <a:solidFill>
                  <a:prstClr val="black">
                    <a:tint val="75000"/>
                  </a:prstClr>
                </a:solidFill>
              </a:rPr>
              <a:pPr/>
              <a:t>4/3/17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83B6CB-38F5-584C-B276-D8A343FCB9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9995948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solidFill>
                  <a:prstClr val="black">
                    <a:tint val="75000"/>
                  </a:prstClr>
                </a:solidFill>
              </a:rPr>
              <a:pPr/>
              <a:t>4/3/17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7"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0"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10"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6B1FF6-39B9-40F5-8B67-33C6354A3D4F}" type="slidenum">
              <a:rPr lang="en-US" smtClean="0">
                <a:solidFill>
                  <a:prstClr val="black">
                    <a:tint val="75000"/>
                  </a:prstClr>
                </a:solidFill>
              </a:rPr>
              <a:pPr/>
              <a:t>‹Nr.›</a:t>
            </a:fld>
            <a:endParaRPr lang="en-US" dirty="0">
              <a:solidFill>
                <a:srgbClr val="9BBB59">
                  <a:shade val="75000"/>
                </a:srgbClr>
              </a:solidFill>
            </a:endParaRPr>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4/3/17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435F9C-DF3D-3E4F-B2A3-0E66510FFE8D}" type="datetimeFigureOut">
              <a:rPr lang="en-US" smtClean="0">
                <a:solidFill>
                  <a:prstClr val="black">
                    <a:tint val="75000"/>
                  </a:prstClr>
                </a:solidFill>
              </a:rPr>
              <a:pPr/>
              <a:t>4/3/17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83B6CB-38F5-584C-B276-D8A343FCB9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0204803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One Column Slid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289" y="336165"/>
            <a:ext cx="2829000" cy="435131"/>
          </a:xfrm>
          <a:prstGeom prst="rect">
            <a:avLst/>
          </a:prstGeom>
        </p:spPr>
        <p:txBody>
          <a:bodyPr/>
          <a:lstStyle>
            <a:lvl1pPr marL="0" indent="0" algn="l">
              <a:buNone/>
              <a:defRPr sz="2800">
                <a:latin typeface="Helvetica Neue Light" panose="02000403000000020004" pitchFamily="2"/>
              </a:defRPr>
            </a:lvl1pPr>
          </a:lstStyle>
          <a:p>
            <a:pPr lvl="0"/>
            <a:r>
              <a:rPr lang="de-CH" dirty="0" smtClean="0"/>
              <a:t>Title</a:t>
            </a:r>
            <a:endParaRPr lang="de-CH" dirty="0"/>
          </a:p>
        </p:txBody>
      </p:sp>
      <p:sp>
        <p:nvSpPr>
          <p:cNvPr id="6" name="Text Placeholder 5"/>
          <p:cNvSpPr>
            <a:spLocks noGrp="1"/>
          </p:cNvSpPr>
          <p:nvPr>
            <p:ph type="body" sz="quarter" idx="11"/>
          </p:nvPr>
        </p:nvSpPr>
        <p:spPr>
          <a:xfrm>
            <a:off x="3044834" y="1712123"/>
            <a:ext cx="6099175" cy="3427412"/>
          </a:xfrm>
          <a:prstGeom prst="rect">
            <a:avLst/>
          </a:prstGeom>
        </p:spPr>
        <p:txBody>
          <a:bodyPr/>
          <a:lstStyle>
            <a:lvl1pPr marL="308672" indent="-308672">
              <a:buFont typeface="Symbol" panose="05050102010706020507" pitchFamily="18" charset="2"/>
              <a:buChar char="-"/>
              <a:defRPr/>
            </a:lvl1pPr>
          </a:lstStyle>
          <a:p>
            <a:pPr lvl="0"/>
            <a:r>
              <a:rPr lang="en-US" smtClean="0"/>
              <a:t>Click to edit Master text styles</a:t>
            </a:r>
          </a:p>
        </p:txBody>
      </p:sp>
      <p:sp>
        <p:nvSpPr>
          <p:cNvPr id="10" name="Text Placeholder 9"/>
          <p:cNvSpPr>
            <a:spLocks noGrp="1"/>
          </p:cNvSpPr>
          <p:nvPr>
            <p:ph type="body" sz="quarter" idx="12" hasCustomPrompt="1"/>
          </p:nvPr>
        </p:nvSpPr>
        <p:spPr>
          <a:xfrm>
            <a:off x="48157" y="830674"/>
            <a:ext cx="2836068" cy="434975"/>
          </a:xfrm>
          <a:prstGeom prst="rect">
            <a:avLst/>
          </a:prstGeom>
        </p:spPr>
        <p:txBody>
          <a:bodyPr/>
          <a:lstStyle>
            <a:lvl1pPr marL="0" indent="0" algn="l">
              <a:buNone/>
              <a:defRPr sz="1400" baseline="0">
                <a:latin typeface="Helvetica Neue Light" panose="02000403000000020004" pitchFamily="2"/>
              </a:defRPr>
            </a:lvl1pPr>
          </a:lstStyle>
          <a:p>
            <a:pPr lvl="0"/>
            <a:r>
              <a:rPr lang="de-CH" dirty="0" smtClean="0"/>
              <a:t>One Column Slide</a:t>
            </a:r>
            <a:endParaRPr lang="de-CH" dirty="0"/>
          </a:p>
        </p:txBody>
      </p:sp>
    </p:spTree>
    <p:extLst/>
  </p:cSld>
  <p:clrMapOvr>
    <a:masterClrMapping/>
  </p:clrMapOvr>
  <p:transition spd="med"/>
  <p:extLst mod="1">
    <p:ext uri="{DCECCB84-F9BA-43D5-87BE-67443E8EF086}">
      <p15:sldGuideLst xmlns:p15="http://schemas.microsoft.com/office/powerpoint/2012/main">
        <p15:guide id="1" pos="7680">
          <p15:clr>
            <a:srgbClr val="FBAE40"/>
          </p15:clr>
        </p15:guide>
        <p15:guide id="2" pos="3836">
          <p15:clr>
            <a:srgbClr val="FBAE40"/>
          </p15:clr>
        </p15:guide>
        <p15:guide id="3" pos="11520">
          <p15:clr>
            <a:srgbClr val="FBAE40"/>
          </p15:clr>
        </p15:guide>
        <p15:guide id="4" orient="horz" pos="4320">
          <p15:clr>
            <a:srgbClr val="FBAE40"/>
          </p15:clr>
        </p15:guide>
        <p15:guide id="5" orient="horz" pos="2157">
          <p15:clr>
            <a:srgbClr val="FBAE40"/>
          </p15:clr>
        </p15:guide>
        <p15:guide id="6" orient="horz" pos="6475">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2848" indent="0" algn="ctr">
              <a:buNone/>
              <a:defRPr>
                <a:solidFill>
                  <a:schemeClr val="tx1">
                    <a:tint val="75000"/>
                  </a:schemeClr>
                </a:solidFill>
              </a:defRPr>
            </a:lvl2pPr>
            <a:lvl3pPr marL="1085685" indent="0" algn="ctr">
              <a:buNone/>
              <a:defRPr>
                <a:solidFill>
                  <a:schemeClr val="tx1">
                    <a:tint val="75000"/>
                  </a:schemeClr>
                </a:solidFill>
              </a:defRPr>
            </a:lvl3pPr>
            <a:lvl4pPr marL="1628529" indent="0" algn="ctr">
              <a:buNone/>
              <a:defRPr>
                <a:solidFill>
                  <a:schemeClr val="tx1">
                    <a:tint val="75000"/>
                  </a:schemeClr>
                </a:solidFill>
              </a:defRPr>
            </a:lvl4pPr>
            <a:lvl5pPr marL="2171374" indent="0" algn="ctr">
              <a:buNone/>
              <a:defRPr>
                <a:solidFill>
                  <a:schemeClr val="tx1">
                    <a:tint val="75000"/>
                  </a:schemeClr>
                </a:solidFill>
              </a:defRPr>
            </a:lvl5pPr>
            <a:lvl6pPr marL="2714212" indent="0" algn="ctr">
              <a:buNone/>
              <a:defRPr>
                <a:solidFill>
                  <a:schemeClr val="tx1">
                    <a:tint val="75000"/>
                  </a:schemeClr>
                </a:solidFill>
              </a:defRPr>
            </a:lvl6pPr>
            <a:lvl7pPr marL="3257055" indent="0" algn="ctr">
              <a:buNone/>
              <a:defRPr>
                <a:solidFill>
                  <a:schemeClr val="tx1">
                    <a:tint val="75000"/>
                  </a:schemeClr>
                </a:solidFill>
              </a:defRPr>
            </a:lvl7pPr>
            <a:lvl8pPr marL="3799898" indent="0" algn="ctr">
              <a:buNone/>
              <a:defRPr>
                <a:solidFill>
                  <a:schemeClr val="tx1">
                    <a:tint val="75000"/>
                  </a:schemeClr>
                </a:solidFill>
              </a:defRPr>
            </a:lvl8pPr>
            <a:lvl9pPr marL="4342742" indent="0" algn="ctr">
              <a:buNone/>
              <a:defRPr>
                <a:solidFill>
                  <a:schemeClr val="tx1">
                    <a:tint val="75000"/>
                  </a:schemeClr>
                </a:solidFill>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p>
            <a:fld id="{C248F7C4-1A02-43D9-9303-23E813AE76EC}" type="datetimeFigureOut">
              <a:rPr lang="de-CH" smtClean="0">
                <a:solidFill>
                  <a:prstClr val="black">
                    <a:tint val="75000"/>
                  </a:prstClr>
                </a:solidFill>
              </a:rPr>
              <a:pPr/>
              <a:t>03.04.17</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258423B0-A814-4FFA-9D0F-4AC72B3A61DC}" type="slidenum">
              <a:rPr lang="de-CH" smtClean="0">
                <a:solidFill>
                  <a:prstClr val="black">
                    <a:tint val="75000"/>
                  </a:prstClr>
                </a:solidFill>
              </a:rPr>
              <a:pPr/>
              <a:t>‹Nr.›</a:t>
            </a:fld>
            <a:endParaRPr lang="de-CH">
              <a:solidFill>
                <a:prstClr val="black">
                  <a:tint val="75000"/>
                </a:prstClr>
              </a:solidFill>
            </a:endParaRPr>
          </a:p>
        </p:txBody>
      </p:sp>
      <p:sp>
        <p:nvSpPr>
          <p:cNvPr id="7" name="Title 6"/>
          <p:cNvSpPr>
            <a:spLocks noGrp="1"/>
          </p:cNvSpPr>
          <p:nvPr>
            <p:ph type="title"/>
          </p:nvPr>
        </p:nvSpPr>
        <p:spPr/>
        <p:txBody>
          <a:bodyPr/>
          <a:lstStyle/>
          <a:p>
            <a:r>
              <a:rPr lang="en-US" smtClean="0"/>
              <a:t>Click to edit Master title style</a:t>
            </a:r>
            <a:endParaRPr lang="en-SG"/>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Image Black Title">
    <p:spTree>
      <p:nvGrpSpPr>
        <p:cNvPr id="1" name=""/>
        <p:cNvGrpSpPr/>
        <p:nvPr/>
      </p:nvGrpSpPr>
      <p:grpSpPr>
        <a:xfrm>
          <a:off x="0" y="0"/>
          <a:ext cx="0" cy="0"/>
          <a:chOff x="0" y="0"/>
          <a:chExt cx="0" cy="0"/>
        </a:xfrm>
      </p:grpSpPr>
      <p:sp>
        <p:nvSpPr>
          <p:cNvPr id="8" name="Text Placeholder 3"/>
          <p:cNvSpPr>
            <a:spLocks noGrp="1"/>
          </p:cNvSpPr>
          <p:nvPr>
            <p:ph type="body" sz="quarter" idx="10" hasCustomPrompt="1"/>
          </p:nvPr>
        </p:nvSpPr>
        <p:spPr>
          <a:xfrm>
            <a:off x="354369" y="336163"/>
            <a:ext cx="5739252" cy="435131"/>
          </a:xfrm>
          <a:prstGeom prst="rect">
            <a:avLst/>
          </a:prstGeom>
        </p:spPr>
        <p:txBody>
          <a:bodyPr/>
          <a:lstStyle>
            <a:lvl1pPr marL="0" indent="0" algn="l">
              <a:buNone/>
              <a:defRPr sz="2800">
                <a:latin typeface="Helvetica Neue Light" panose="02000403000000020004" pitchFamily="2"/>
              </a:defRPr>
            </a:lvl1pPr>
          </a:lstStyle>
          <a:p>
            <a:pPr lvl="0"/>
            <a:r>
              <a:rPr lang="de-CH" dirty="0" smtClean="0"/>
              <a:t>Title</a:t>
            </a:r>
            <a:endParaRPr lang="de-CH" dirty="0"/>
          </a:p>
        </p:txBody>
      </p:sp>
      <p:sp>
        <p:nvSpPr>
          <p:cNvPr id="9" name="Text Placeholder 9"/>
          <p:cNvSpPr>
            <a:spLocks noGrp="1"/>
          </p:cNvSpPr>
          <p:nvPr>
            <p:ph type="body" sz="quarter" idx="12" hasCustomPrompt="1"/>
          </p:nvPr>
        </p:nvSpPr>
        <p:spPr>
          <a:xfrm>
            <a:off x="350228" y="830669"/>
            <a:ext cx="5743392" cy="692683"/>
          </a:xfrm>
          <a:prstGeom prst="rect">
            <a:avLst/>
          </a:prstGeom>
        </p:spPr>
        <p:txBody>
          <a:bodyPr/>
          <a:lstStyle>
            <a:lvl1pPr marL="0" indent="0" algn="l">
              <a:buNone/>
              <a:defRPr sz="1467">
                <a:latin typeface="Helvetica Neue Light" panose="02000403000000020004" pitchFamily="2"/>
              </a:defRPr>
            </a:lvl1pPr>
          </a:lstStyle>
          <a:p>
            <a:pPr lvl="0"/>
            <a:r>
              <a:rPr lang="de-CH" sz="1467" dirty="0" smtClean="0">
                <a:latin typeface="Helvetica Neue Light" panose="02000403000000020004" pitchFamily="2"/>
              </a:rPr>
              <a:t>Full Screen Image Slide </a:t>
            </a:r>
            <a:br>
              <a:rPr lang="de-CH" sz="1467" dirty="0" smtClean="0">
                <a:latin typeface="Helvetica Neue Light" panose="02000403000000020004" pitchFamily="2"/>
              </a:rPr>
            </a:br>
            <a:r>
              <a:rPr lang="de-CH" sz="1467" dirty="0" smtClean="0">
                <a:latin typeface="Helvetica Neue Light" panose="02000403000000020004" pitchFamily="2"/>
              </a:rPr>
              <a:t>White Background</a:t>
            </a:r>
            <a:endParaRPr lang="de-CH" dirty="0"/>
          </a:p>
        </p:txBody>
      </p:sp>
      <p:grpSp>
        <p:nvGrpSpPr>
          <p:cNvPr id="4" name="Group 3"/>
          <p:cNvGrpSpPr/>
          <p:nvPr userDrawn="1"/>
        </p:nvGrpSpPr>
        <p:grpSpPr>
          <a:xfrm>
            <a:off x="130891" y="6316839"/>
            <a:ext cx="4617573" cy="541163"/>
            <a:chOff x="787074" y="12026406"/>
            <a:chExt cx="12313529" cy="144310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9722" y="12026406"/>
              <a:ext cx="3350881" cy="14431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58840" y="12455167"/>
              <a:ext cx="3303378" cy="680107"/>
            </a:xfrm>
            <a:prstGeom prst="rect">
              <a:avLst/>
            </a:prstGeom>
          </p:spPr>
        </p:pic>
        <p:pic>
          <p:nvPicPr>
            <p:cNvPr id="7" name="Picture 6" descr="Logo_kurz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7074" y="12390402"/>
              <a:ext cx="4596019" cy="744872"/>
            </a:xfrm>
            <a:prstGeom prst="rect">
              <a:avLst/>
            </a:prstGeom>
          </p:spPr>
        </p:pic>
      </p:grpSp>
      <p:sp>
        <p:nvSpPr>
          <p:cNvPr id="14" name="Date Placeholder 3"/>
          <p:cNvSpPr>
            <a:spLocks noGrp="1"/>
          </p:cNvSpPr>
          <p:nvPr>
            <p:ph type="dt" sz="half" idx="13"/>
          </p:nvPr>
        </p:nvSpPr>
        <p:spPr>
          <a:xfrm>
            <a:off x="10899588" y="6424706"/>
            <a:ext cx="918880" cy="433295"/>
          </a:xfrm>
          <a:prstGeom prst="rect">
            <a:avLst/>
          </a:prstGeom>
        </p:spPr>
        <p:txBody>
          <a:bodyPr/>
          <a:lstStyle>
            <a:lvl1pPr algn="l">
              <a:defRPr kumimoji="0" lang="en-US" sz="933" b="0" i="0" u="none" strike="noStrike" cap="none" spc="0" normalizeH="0" baseline="0" smtClean="0">
                <a:ln>
                  <a:noFill/>
                </a:ln>
                <a:solidFill>
                  <a:srgbClr val="000000"/>
                </a:solidFill>
                <a:effectLst/>
                <a:uFillTx/>
                <a:latin typeface="+mn-lt"/>
                <a:ea typeface="+mn-ea"/>
                <a:cs typeface="+mn-cs"/>
                <a:sym typeface="Helvetica Light"/>
              </a:defRPr>
            </a:lvl1pPr>
          </a:lstStyle>
          <a:p>
            <a:pPr defTabSz="544169"/>
            <a:r>
              <a:rPr lang="hr-HR" smtClean="0"/>
              <a:t>13-Mar-17  |</a:t>
            </a:r>
            <a:endParaRPr lang="hr-HR" dirty="0"/>
          </a:p>
        </p:txBody>
      </p:sp>
      <p:sp>
        <p:nvSpPr>
          <p:cNvPr id="15" name="Slide Number Placeholder 5"/>
          <p:cNvSpPr>
            <a:spLocks noGrp="1"/>
          </p:cNvSpPr>
          <p:nvPr>
            <p:ph type="sldNum" sz="quarter" idx="14"/>
          </p:nvPr>
        </p:nvSpPr>
        <p:spPr>
          <a:xfrm>
            <a:off x="11748124" y="6424706"/>
            <a:ext cx="436403" cy="433295"/>
          </a:xfrm>
          <a:prstGeom prst="rect">
            <a:avLst/>
          </a:prstGeom>
        </p:spPr>
        <p:txBody>
          <a:bodyPr/>
          <a:lstStyle>
            <a:lvl1pPr algn="l">
              <a:defRPr sz="933">
                <a:latin typeface="+mn-lt"/>
              </a:defRPr>
            </a:lvl1pPr>
          </a:lstStyle>
          <a:p>
            <a:fld id="{DD683904-9E52-2A45-89E9-42EDC827E135}" type="slidenum">
              <a:rPr lang="en-US" smtClean="0">
                <a:solidFill>
                  <a:prstClr val="black">
                    <a:tint val="75000"/>
                  </a:prstClr>
                </a:solidFill>
              </a:rPr>
              <a:pPr/>
              <a:t>‹Nr.›</a:t>
            </a:fld>
            <a:endParaRPr lang="en-US" dirty="0">
              <a:solidFill>
                <a:prstClr val="black">
                  <a:tint val="75000"/>
                </a:prstClr>
              </a:solidFill>
            </a:endParaRPr>
          </a:p>
        </p:txBody>
      </p:sp>
      <p:sp>
        <p:nvSpPr>
          <p:cNvPr id="16" name="Footer Placeholder 4"/>
          <p:cNvSpPr>
            <a:spLocks noGrp="1"/>
          </p:cNvSpPr>
          <p:nvPr>
            <p:ph type="ftr" sz="quarter" idx="15"/>
          </p:nvPr>
        </p:nvSpPr>
        <p:spPr>
          <a:xfrm>
            <a:off x="6096000" y="6423586"/>
            <a:ext cx="4788648" cy="434415"/>
          </a:xfrm>
          <a:prstGeom prst="rect">
            <a:avLst/>
          </a:prstGeom>
        </p:spPr>
        <p:txBody>
          <a:bodyPr/>
          <a:lstStyle>
            <a:lvl1pPr>
              <a:defRPr sz="933">
                <a:latin typeface="+mn-lt"/>
              </a:defRPr>
            </a:lvl1pPr>
          </a:lstStyle>
          <a:p>
            <a:pPr algn="r" defTabSz="544169"/>
            <a:r>
              <a:rPr lang="en-US" smtClean="0">
                <a:solidFill>
                  <a:prstClr val="black"/>
                </a:solidFill>
              </a:rPr>
              <a:t>Creative Data Mining | L04 | Danielle Griego |</a:t>
            </a:r>
            <a:endParaRPr lang="en-US" dirty="0">
              <a:solidFill>
                <a:prstClr val="black"/>
              </a:solidFill>
            </a:endParaRPr>
          </a:p>
        </p:txBody>
      </p:sp>
      <p:cxnSp>
        <p:nvCxnSpPr>
          <p:cNvPr id="18" name="Straight Connector 17"/>
          <p:cNvCxnSpPr/>
          <p:nvPr userDrawn="1"/>
        </p:nvCxnSpPr>
        <p:spPr>
          <a:xfrm flipH="1">
            <a:off x="4439816" y="6525344"/>
            <a:ext cx="7752184" cy="0"/>
          </a:xfrm>
          <a:prstGeom prst="line">
            <a:avLst/>
          </a:prstGeom>
          <a:noFill/>
          <a:ln w="3175" cap="flat" cmpd="sng">
            <a:solidFill>
              <a:schemeClr val="tx1">
                <a:lumMod val="50000"/>
                <a:lumOff val="50000"/>
              </a:schemeClr>
            </a:solidFill>
            <a:prstDash val="solid"/>
            <a:miter lim="400000"/>
          </a:ln>
          <a:effectLst/>
        </p:spPr>
        <p:style>
          <a:lnRef idx="0">
            <a:scrgbClr r="0" g="0" b="0"/>
          </a:lnRef>
          <a:fillRef idx="0">
            <a:scrgbClr r="0" g="0" b="0"/>
          </a:fillRef>
          <a:effectRef idx="0">
            <a:scrgbClr r="0" g="0" b="0"/>
          </a:effectRef>
          <a:fontRef idx="none"/>
        </p:style>
      </p:cxnSp>
    </p:spTree>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15:guide id="1" pos="7680">
          <p15:clr>
            <a:srgbClr val="FBAE40"/>
          </p15:clr>
        </p15:guide>
        <p15:guide id="2" pos="3836">
          <p15:clr>
            <a:srgbClr val="FBAE40"/>
          </p15:clr>
        </p15:guide>
        <p15:guide id="3" pos="11520">
          <p15:clr>
            <a:srgbClr val="FBAE40"/>
          </p15:clr>
        </p15:guide>
        <p15:guide id="4" orient="horz" pos="4320">
          <p15:clr>
            <a:srgbClr val="FBAE40"/>
          </p15:clr>
        </p15:guide>
        <p15:guide id="5" orient="horz" pos="2157">
          <p15:clr>
            <a:srgbClr val="FBAE40"/>
          </p15:clr>
        </p15:guide>
        <p15:guide id="6" orient="horz" pos="6475">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wo Column Slid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46204" y="336163"/>
            <a:ext cx="5747416" cy="435131"/>
          </a:xfrm>
          <a:prstGeom prst="rect">
            <a:avLst/>
          </a:prstGeom>
        </p:spPr>
        <p:txBody>
          <a:bodyPr/>
          <a:lstStyle>
            <a:lvl1pPr marL="0" indent="0" algn="l">
              <a:buNone/>
              <a:defRPr sz="2800">
                <a:latin typeface="Helvetica Neue Light" panose="02000403000000020004" pitchFamily="2"/>
              </a:defRPr>
            </a:lvl1pPr>
          </a:lstStyle>
          <a:p>
            <a:pPr lvl="0"/>
            <a:r>
              <a:rPr lang="de-CH" dirty="0" smtClean="0"/>
              <a:t>Title</a:t>
            </a:r>
            <a:endParaRPr lang="de-CH" dirty="0"/>
          </a:p>
        </p:txBody>
      </p:sp>
      <p:sp>
        <p:nvSpPr>
          <p:cNvPr id="6" name="Text Placeholder 5"/>
          <p:cNvSpPr>
            <a:spLocks noGrp="1"/>
          </p:cNvSpPr>
          <p:nvPr>
            <p:ph type="body" sz="quarter" idx="11"/>
          </p:nvPr>
        </p:nvSpPr>
        <p:spPr>
          <a:xfrm>
            <a:off x="342901" y="1712121"/>
            <a:ext cx="5753100" cy="3427412"/>
          </a:xfrm>
          <a:prstGeom prst="rect">
            <a:avLst/>
          </a:prstGeom>
        </p:spPr>
        <p:txBody>
          <a:bodyPr/>
          <a:lstStyle>
            <a:lvl1pPr marL="308672" indent="-308672">
              <a:spcBef>
                <a:spcPts val="300"/>
              </a:spcBef>
              <a:buFont typeface="Symbol" panose="05050102010706020507" pitchFamily="18" charset="2"/>
              <a:buChar char="-"/>
              <a:defRPr/>
            </a:lvl1pPr>
          </a:lstStyle>
          <a:p>
            <a:pPr lvl="0"/>
            <a:r>
              <a:rPr lang="en-US" dirty="0" smtClean="0"/>
              <a:t>Click to edit Master text styles</a:t>
            </a:r>
          </a:p>
        </p:txBody>
      </p:sp>
      <p:sp>
        <p:nvSpPr>
          <p:cNvPr id="10" name="Text Placeholder 9"/>
          <p:cNvSpPr>
            <a:spLocks noGrp="1"/>
          </p:cNvSpPr>
          <p:nvPr>
            <p:ph type="body" sz="quarter" idx="12" hasCustomPrompt="1"/>
          </p:nvPr>
        </p:nvSpPr>
        <p:spPr>
          <a:xfrm>
            <a:off x="342065" y="830670"/>
            <a:ext cx="5751556" cy="434975"/>
          </a:xfrm>
          <a:prstGeom prst="rect">
            <a:avLst/>
          </a:prstGeom>
        </p:spPr>
        <p:txBody>
          <a:bodyPr/>
          <a:lstStyle>
            <a:lvl1pPr marL="0" indent="0" algn="l">
              <a:buNone/>
              <a:defRPr sz="1467" baseline="0">
                <a:latin typeface="Helvetica Neue Light" panose="02000403000000020004" pitchFamily="2"/>
              </a:defRPr>
            </a:lvl1pPr>
          </a:lstStyle>
          <a:p>
            <a:pPr lvl="0"/>
            <a:r>
              <a:rPr lang="de-CH" dirty="0" smtClean="0"/>
              <a:t>Two Column Slide</a:t>
            </a:r>
            <a:endParaRPr lang="de-CH" dirty="0"/>
          </a:p>
        </p:txBody>
      </p:sp>
      <p:sp>
        <p:nvSpPr>
          <p:cNvPr id="5" name="Text Placeholder 5"/>
          <p:cNvSpPr>
            <a:spLocks noGrp="1"/>
          </p:cNvSpPr>
          <p:nvPr>
            <p:ph type="body" sz="quarter" idx="13"/>
          </p:nvPr>
        </p:nvSpPr>
        <p:spPr>
          <a:xfrm>
            <a:off x="6096000" y="1715295"/>
            <a:ext cx="6096000" cy="3427412"/>
          </a:xfrm>
          <a:prstGeom prst="rect">
            <a:avLst/>
          </a:prstGeom>
        </p:spPr>
        <p:txBody>
          <a:bodyPr/>
          <a:lstStyle>
            <a:lvl1pPr marL="308672" indent="-308672">
              <a:buFont typeface="Symbol" panose="05050102010706020507" pitchFamily="18" charset="2"/>
              <a:buChar char="-"/>
              <a:defRPr/>
            </a:lvl1pPr>
          </a:lstStyle>
          <a:p>
            <a:pPr lvl="0"/>
            <a:r>
              <a:rPr lang="en-US" dirty="0" smtClean="0"/>
              <a:t>Click to edit Master text styles</a:t>
            </a:r>
          </a:p>
        </p:txBody>
      </p:sp>
      <p:grpSp>
        <p:nvGrpSpPr>
          <p:cNvPr id="9" name="Group 8"/>
          <p:cNvGrpSpPr/>
          <p:nvPr userDrawn="1"/>
        </p:nvGrpSpPr>
        <p:grpSpPr>
          <a:xfrm>
            <a:off x="130891" y="6316839"/>
            <a:ext cx="4617573" cy="541163"/>
            <a:chOff x="787074" y="12026406"/>
            <a:chExt cx="12313529" cy="1443100"/>
          </a:xfrm>
        </p:grpSpPr>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9722" y="12026406"/>
              <a:ext cx="3350881" cy="1443100"/>
            </a:xfrm>
            <a:prstGeom prst="rect">
              <a:avLst/>
            </a:prstGeom>
          </p:spPr>
        </p:pic>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58840" y="12455167"/>
              <a:ext cx="3303378" cy="680107"/>
            </a:xfrm>
            <a:prstGeom prst="rect">
              <a:avLst/>
            </a:prstGeom>
          </p:spPr>
        </p:pic>
        <p:pic>
          <p:nvPicPr>
            <p:cNvPr id="16" name="Picture 15" descr="Logo_kurz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7074" y="12390402"/>
              <a:ext cx="4596019" cy="744872"/>
            </a:xfrm>
            <a:prstGeom prst="rect">
              <a:avLst/>
            </a:prstGeom>
          </p:spPr>
        </p:pic>
      </p:grpSp>
      <p:pic>
        <p:nvPicPr>
          <p:cNvPr id="12" name="Picture 11" descr="0_wiedikon all [Converted].ai.pdf"/>
          <p:cNvPicPr>
            <a:picLocks noChangeAspect="1"/>
          </p:cNvPicPr>
          <p:nvPr userDrawn="1"/>
        </p:nvPicPr>
        <p:blipFill rotWithShape="1">
          <a:blip r:embed="rId5" cstate="screen">
            <a:clrChange>
              <a:clrFrom>
                <a:srgbClr val="000000"/>
              </a:clrFrom>
              <a:clrTo>
                <a:srgbClr val="000000">
                  <a:alpha val="0"/>
                </a:srgbClr>
              </a:clrTo>
            </a:clrChange>
            <a:alphaModFix amt="70000"/>
            <a:extLst>
              <a:ext uri="{28A0092B-C50C-407E-A947-70E740481C1C}">
                <a14:useLocalDpi xmlns:a14="http://schemas.microsoft.com/office/drawing/2010/main"/>
              </a:ext>
            </a:extLst>
          </a:blip>
          <a:srcRect t="9679" b="12728"/>
          <a:stretch/>
        </p:blipFill>
        <p:spPr>
          <a:xfrm>
            <a:off x="6106265" y="0"/>
            <a:ext cx="6111137" cy="6705600"/>
          </a:xfrm>
          <a:prstGeom prst="rect">
            <a:avLst/>
          </a:prstGeom>
        </p:spPr>
      </p:pic>
      <p:cxnSp>
        <p:nvCxnSpPr>
          <p:cNvPr id="26" name="Straight Connector 25"/>
          <p:cNvCxnSpPr/>
          <p:nvPr userDrawn="1"/>
        </p:nvCxnSpPr>
        <p:spPr>
          <a:xfrm flipH="1">
            <a:off x="4439816" y="6525344"/>
            <a:ext cx="7752184" cy="0"/>
          </a:xfrm>
          <a:prstGeom prst="line">
            <a:avLst/>
          </a:prstGeom>
          <a:noFill/>
          <a:ln w="3175" cap="flat" cmpd="sng">
            <a:solidFill>
              <a:schemeClr val="tx1">
                <a:lumMod val="50000"/>
                <a:lumOff val="50000"/>
              </a:schemeClr>
            </a:solidFill>
            <a:prstDash val="solid"/>
            <a:miter lim="400000"/>
          </a:ln>
          <a:effectLst/>
        </p:spPr>
        <p:style>
          <a:lnRef idx="0">
            <a:scrgbClr r="0" g="0" b="0"/>
          </a:lnRef>
          <a:fillRef idx="0">
            <a:scrgbClr r="0" g="0" b="0"/>
          </a:fillRef>
          <a:effectRef idx="0">
            <a:scrgbClr r="0" g="0" b="0"/>
          </a:effectRef>
          <a:fontRef idx="none"/>
        </p:style>
      </p:cxnSp>
      <p:sp>
        <p:nvSpPr>
          <p:cNvPr id="27" name="Date Placeholder 3"/>
          <p:cNvSpPr>
            <a:spLocks noGrp="1"/>
          </p:cNvSpPr>
          <p:nvPr>
            <p:ph type="dt" sz="half" idx="14"/>
          </p:nvPr>
        </p:nvSpPr>
        <p:spPr>
          <a:xfrm>
            <a:off x="10899588" y="6424706"/>
            <a:ext cx="918880" cy="433295"/>
          </a:xfrm>
          <a:prstGeom prst="rect">
            <a:avLst/>
          </a:prstGeom>
        </p:spPr>
        <p:txBody>
          <a:bodyPr/>
          <a:lstStyle>
            <a:lvl1pPr algn="l">
              <a:defRPr kumimoji="0" lang="en-US" sz="933" b="0" i="0" u="none" strike="noStrike" cap="none" spc="0" normalizeH="0" baseline="0" smtClean="0">
                <a:ln>
                  <a:noFill/>
                </a:ln>
                <a:solidFill>
                  <a:srgbClr val="000000"/>
                </a:solidFill>
                <a:effectLst/>
                <a:uFillTx/>
                <a:latin typeface="+mn-lt"/>
                <a:ea typeface="+mn-ea"/>
                <a:cs typeface="+mn-cs"/>
                <a:sym typeface="Helvetica Light"/>
              </a:defRPr>
            </a:lvl1pPr>
          </a:lstStyle>
          <a:p>
            <a:pPr defTabSz="544169"/>
            <a:r>
              <a:rPr lang="hr-HR" smtClean="0"/>
              <a:t>13-Mar-17  |</a:t>
            </a:r>
            <a:endParaRPr lang="hr-HR" dirty="0"/>
          </a:p>
        </p:txBody>
      </p:sp>
      <p:sp>
        <p:nvSpPr>
          <p:cNvPr id="28" name="Slide Number Placeholder 5"/>
          <p:cNvSpPr>
            <a:spLocks noGrp="1"/>
          </p:cNvSpPr>
          <p:nvPr>
            <p:ph type="sldNum" sz="quarter" idx="15"/>
          </p:nvPr>
        </p:nvSpPr>
        <p:spPr>
          <a:xfrm>
            <a:off x="11748124" y="6424706"/>
            <a:ext cx="436403" cy="433295"/>
          </a:xfrm>
          <a:prstGeom prst="rect">
            <a:avLst/>
          </a:prstGeom>
        </p:spPr>
        <p:txBody>
          <a:bodyPr/>
          <a:lstStyle>
            <a:lvl1pPr algn="l">
              <a:defRPr sz="933">
                <a:latin typeface="+mn-lt"/>
              </a:defRPr>
            </a:lvl1pPr>
          </a:lstStyle>
          <a:p>
            <a:r>
              <a:rPr lang="en-US" dirty="0" smtClean="0">
                <a:solidFill>
                  <a:prstClr val="black">
                    <a:tint val="75000"/>
                  </a:prstClr>
                </a:solidFill>
              </a:rPr>
              <a:t> </a:t>
            </a:r>
            <a:fld id="{DD683904-9E52-2A45-89E9-42EDC827E135}" type="slidenum">
              <a:rPr lang="en-US" smtClean="0">
                <a:solidFill>
                  <a:prstClr val="black">
                    <a:tint val="75000"/>
                  </a:prstClr>
                </a:solidFill>
              </a:rPr>
              <a:pPr/>
              <a:t>‹Nr.›</a:t>
            </a:fld>
            <a:endParaRPr lang="en-US" dirty="0">
              <a:solidFill>
                <a:prstClr val="black">
                  <a:tint val="75000"/>
                </a:prstClr>
              </a:solidFill>
            </a:endParaRPr>
          </a:p>
        </p:txBody>
      </p:sp>
      <p:sp>
        <p:nvSpPr>
          <p:cNvPr id="29" name="Footer Placeholder 4"/>
          <p:cNvSpPr>
            <a:spLocks noGrp="1"/>
          </p:cNvSpPr>
          <p:nvPr>
            <p:ph type="ftr" sz="quarter" idx="16"/>
          </p:nvPr>
        </p:nvSpPr>
        <p:spPr>
          <a:xfrm>
            <a:off x="6096000" y="6423586"/>
            <a:ext cx="4788648" cy="434415"/>
          </a:xfrm>
          <a:prstGeom prst="rect">
            <a:avLst/>
          </a:prstGeom>
        </p:spPr>
        <p:txBody>
          <a:bodyPr/>
          <a:lstStyle>
            <a:lvl1pPr>
              <a:defRPr sz="933">
                <a:latin typeface="+mn-lt"/>
              </a:defRPr>
            </a:lvl1pPr>
          </a:lstStyle>
          <a:p>
            <a:pPr algn="r" defTabSz="544169"/>
            <a:r>
              <a:rPr lang="en-US" smtClean="0">
                <a:solidFill>
                  <a:prstClr val="black"/>
                </a:solidFill>
              </a:rPr>
              <a:t>Creative Data Mining | L04 | Danielle Griego |</a:t>
            </a:r>
            <a:endParaRPr lang="en-US" dirty="0">
              <a:solidFill>
                <a:prstClr val="black"/>
              </a:solidFill>
            </a:endParaRPr>
          </a:p>
        </p:txBody>
      </p:sp>
    </p:spTree>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15:guide id="1" pos="7680">
          <p15:clr>
            <a:srgbClr val="FBAE40"/>
          </p15:clr>
        </p15:guide>
        <p15:guide id="2" pos="3836">
          <p15:clr>
            <a:srgbClr val="FBAE40"/>
          </p15:clr>
        </p15:guide>
        <p15:guide id="3" pos="11520">
          <p15:clr>
            <a:srgbClr val="FBAE40"/>
          </p15:clr>
        </p15:guide>
        <p15:guide id="4" orient="horz" pos="4320">
          <p15:clr>
            <a:srgbClr val="FBAE40"/>
          </p15:clr>
        </p15:guide>
        <p15:guide id="5" orient="horz" pos="2157">
          <p15:clr>
            <a:srgbClr val="FBAE40"/>
          </p15:clr>
        </p15:guide>
        <p15:guide id="6" orient="horz" pos="6475">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wo Column Slid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46204" y="336163"/>
            <a:ext cx="5747416" cy="435131"/>
          </a:xfrm>
          <a:prstGeom prst="rect">
            <a:avLst/>
          </a:prstGeom>
        </p:spPr>
        <p:txBody>
          <a:bodyPr/>
          <a:lstStyle>
            <a:lvl1pPr marL="0" indent="0" algn="l">
              <a:buNone/>
              <a:defRPr sz="2800">
                <a:latin typeface="Helvetica Neue Light" panose="02000403000000020004" pitchFamily="2"/>
              </a:defRPr>
            </a:lvl1pPr>
          </a:lstStyle>
          <a:p>
            <a:pPr lvl="0"/>
            <a:r>
              <a:rPr lang="de-CH" dirty="0" smtClean="0"/>
              <a:t>Title</a:t>
            </a:r>
            <a:endParaRPr lang="de-CH" dirty="0"/>
          </a:p>
        </p:txBody>
      </p:sp>
      <p:sp>
        <p:nvSpPr>
          <p:cNvPr id="6" name="Text Placeholder 5"/>
          <p:cNvSpPr>
            <a:spLocks noGrp="1"/>
          </p:cNvSpPr>
          <p:nvPr>
            <p:ph type="body" sz="quarter" idx="11"/>
          </p:nvPr>
        </p:nvSpPr>
        <p:spPr>
          <a:xfrm>
            <a:off x="342901" y="1712121"/>
            <a:ext cx="5753100" cy="3427412"/>
          </a:xfrm>
          <a:prstGeom prst="rect">
            <a:avLst/>
          </a:prstGeom>
        </p:spPr>
        <p:txBody>
          <a:bodyPr/>
          <a:lstStyle>
            <a:lvl1pPr marL="308672" indent="-308672">
              <a:spcBef>
                <a:spcPts val="300"/>
              </a:spcBef>
              <a:buFont typeface="Symbol" panose="05050102010706020507" pitchFamily="18" charset="2"/>
              <a:buChar char="-"/>
              <a:defRPr/>
            </a:lvl1pPr>
          </a:lstStyle>
          <a:p>
            <a:pPr lvl="0"/>
            <a:r>
              <a:rPr lang="en-US" dirty="0" smtClean="0"/>
              <a:t>Click to edit Master text styles</a:t>
            </a:r>
          </a:p>
        </p:txBody>
      </p:sp>
      <p:sp>
        <p:nvSpPr>
          <p:cNvPr id="10" name="Text Placeholder 9"/>
          <p:cNvSpPr>
            <a:spLocks noGrp="1"/>
          </p:cNvSpPr>
          <p:nvPr>
            <p:ph type="body" sz="quarter" idx="12" hasCustomPrompt="1"/>
          </p:nvPr>
        </p:nvSpPr>
        <p:spPr>
          <a:xfrm>
            <a:off x="342065" y="830670"/>
            <a:ext cx="5751556" cy="434975"/>
          </a:xfrm>
          <a:prstGeom prst="rect">
            <a:avLst/>
          </a:prstGeom>
        </p:spPr>
        <p:txBody>
          <a:bodyPr/>
          <a:lstStyle>
            <a:lvl1pPr marL="0" indent="0" algn="l">
              <a:buNone/>
              <a:defRPr sz="1467" baseline="0">
                <a:latin typeface="Helvetica Neue Light" panose="02000403000000020004" pitchFamily="2"/>
              </a:defRPr>
            </a:lvl1pPr>
          </a:lstStyle>
          <a:p>
            <a:pPr lvl="0"/>
            <a:r>
              <a:rPr lang="de-CH" dirty="0" smtClean="0"/>
              <a:t>Two Column Slide</a:t>
            </a:r>
            <a:endParaRPr lang="de-CH" dirty="0"/>
          </a:p>
        </p:txBody>
      </p:sp>
      <p:sp>
        <p:nvSpPr>
          <p:cNvPr id="5" name="Text Placeholder 5"/>
          <p:cNvSpPr>
            <a:spLocks noGrp="1"/>
          </p:cNvSpPr>
          <p:nvPr>
            <p:ph type="body" sz="quarter" idx="13"/>
          </p:nvPr>
        </p:nvSpPr>
        <p:spPr>
          <a:xfrm>
            <a:off x="6096000" y="1704182"/>
            <a:ext cx="6096000" cy="3438525"/>
          </a:xfrm>
          <a:prstGeom prst="rect">
            <a:avLst/>
          </a:prstGeom>
        </p:spPr>
        <p:txBody>
          <a:bodyPr/>
          <a:lstStyle>
            <a:lvl1pPr marL="308672" indent="-308672">
              <a:buFont typeface="Symbol" panose="05050102010706020507" pitchFamily="18" charset="2"/>
              <a:buChar char="-"/>
              <a:defRPr/>
            </a:lvl1pPr>
          </a:lstStyle>
          <a:p>
            <a:pPr lvl="0"/>
            <a:r>
              <a:rPr lang="en-US" dirty="0" smtClean="0"/>
              <a:t>Click to edit Master text styles</a:t>
            </a:r>
          </a:p>
        </p:txBody>
      </p:sp>
      <p:grpSp>
        <p:nvGrpSpPr>
          <p:cNvPr id="9" name="Group 8"/>
          <p:cNvGrpSpPr/>
          <p:nvPr userDrawn="1"/>
        </p:nvGrpSpPr>
        <p:grpSpPr>
          <a:xfrm>
            <a:off x="130891" y="6316839"/>
            <a:ext cx="4617573" cy="541163"/>
            <a:chOff x="787074" y="12026406"/>
            <a:chExt cx="12313529" cy="1443100"/>
          </a:xfrm>
        </p:grpSpPr>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9722" y="12026406"/>
              <a:ext cx="3350881" cy="1443100"/>
            </a:xfrm>
            <a:prstGeom prst="rect">
              <a:avLst/>
            </a:prstGeom>
          </p:spPr>
        </p:pic>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58840" y="12455167"/>
              <a:ext cx="3303378" cy="680107"/>
            </a:xfrm>
            <a:prstGeom prst="rect">
              <a:avLst/>
            </a:prstGeom>
          </p:spPr>
        </p:pic>
        <p:pic>
          <p:nvPicPr>
            <p:cNvPr id="16" name="Picture 15" descr="Logo_kurz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7074" y="12390402"/>
              <a:ext cx="4596019" cy="744872"/>
            </a:xfrm>
            <a:prstGeom prst="rect">
              <a:avLst/>
            </a:prstGeom>
          </p:spPr>
        </p:pic>
      </p:grpSp>
      <p:sp>
        <p:nvSpPr>
          <p:cNvPr id="18" name="Date Placeholder 3"/>
          <p:cNvSpPr>
            <a:spLocks noGrp="1"/>
          </p:cNvSpPr>
          <p:nvPr>
            <p:ph type="dt" sz="half" idx="14"/>
          </p:nvPr>
        </p:nvSpPr>
        <p:spPr>
          <a:xfrm>
            <a:off x="10899588" y="6424706"/>
            <a:ext cx="918880" cy="433295"/>
          </a:xfrm>
          <a:prstGeom prst="rect">
            <a:avLst/>
          </a:prstGeom>
        </p:spPr>
        <p:txBody>
          <a:bodyPr/>
          <a:lstStyle>
            <a:lvl1pPr algn="l">
              <a:defRPr kumimoji="0" lang="en-US" sz="933" b="0" i="0" u="none" strike="noStrike" cap="none" spc="0" normalizeH="0" baseline="0" smtClean="0">
                <a:ln>
                  <a:noFill/>
                </a:ln>
                <a:solidFill>
                  <a:srgbClr val="000000"/>
                </a:solidFill>
                <a:effectLst/>
                <a:uFillTx/>
                <a:latin typeface="+mn-lt"/>
                <a:ea typeface="+mn-ea"/>
                <a:cs typeface="+mn-cs"/>
                <a:sym typeface="Helvetica Light"/>
              </a:defRPr>
            </a:lvl1pPr>
          </a:lstStyle>
          <a:p>
            <a:pPr defTabSz="544169"/>
            <a:r>
              <a:rPr lang="hr-HR" smtClean="0"/>
              <a:t>13-Mar-17  |</a:t>
            </a:r>
            <a:endParaRPr lang="hr-HR" dirty="0"/>
          </a:p>
        </p:txBody>
      </p:sp>
      <p:sp>
        <p:nvSpPr>
          <p:cNvPr id="19" name="Slide Number Placeholder 5"/>
          <p:cNvSpPr>
            <a:spLocks noGrp="1"/>
          </p:cNvSpPr>
          <p:nvPr>
            <p:ph type="sldNum" sz="quarter" idx="15"/>
          </p:nvPr>
        </p:nvSpPr>
        <p:spPr>
          <a:xfrm>
            <a:off x="11748124" y="6424706"/>
            <a:ext cx="436403" cy="433295"/>
          </a:xfrm>
          <a:prstGeom prst="rect">
            <a:avLst/>
          </a:prstGeom>
        </p:spPr>
        <p:txBody>
          <a:bodyPr/>
          <a:lstStyle>
            <a:lvl1pPr algn="l">
              <a:defRPr sz="933">
                <a:latin typeface="+mn-lt"/>
              </a:defRPr>
            </a:lvl1pPr>
          </a:lstStyle>
          <a:p>
            <a:fld id="{DD683904-9E52-2A45-89E9-42EDC827E135}" type="slidenum">
              <a:rPr lang="en-US" smtClean="0">
                <a:solidFill>
                  <a:prstClr val="black">
                    <a:tint val="75000"/>
                  </a:prstClr>
                </a:solidFill>
              </a:rPr>
              <a:pPr/>
              <a:t>‹Nr.›</a:t>
            </a:fld>
            <a:endParaRPr lang="en-US" dirty="0">
              <a:solidFill>
                <a:prstClr val="black">
                  <a:tint val="75000"/>
                </a:prstClr>
              </a:solidFill>
            </a:endParaRPr>
          </a:p>
        </p:txBody>
      </p:sp>
      <p:sp>
        <p:nvSpPr>
          <p:cNvPr id="20" name="Footer Placeholder 4"/>
          <p:cNvSpPr>
            <a:spLocks noGrp="1"/>
          </p:cNvSpPr>
          <p:nvPr>
            <p:ph type="ftr" sz="quarter" idx="16"/>
          </p:nvPr>
        </p:nvSpPr>
        <p:spPr>
          <a:xfrm>
            <a:off x="6096000" y="6423586"/>
            <a:ext cx="4788648" cy="434415"/>
          </a:xfrm>
          <a:prstGeom prst="rect">
            <a:avLst/>
          </a:prstGeom>
        </p:spPr>
        <p:txBody>
          <a:bodyPr/>
          <a:lstStyle>
            <a:lvl1pPr>
              <a:defRPr sz="933">
                <a:latin typeface="+mn-lt"/>
              </a:defRPr>
            </a:lvl1pPr>
          </a:lstStyle>
          <a:p>
            <a:pPr algn="r" defTabSz="544169"/>
            <a:r>
              <a:rPr lang="en-US" smtClean="0">
                <a:solidFill>
                  <a:prstClr val="black"/>
                </a:solidFill>
              </a:rPr>
              <a:t>Creative Data Mining | L04 | Danielle Griego |</a:t>
            </a:r>
            <a:endParaRPr lang="en-US" dirty="0">
              <a:solidFill>
                <a:prstClr val="black"/>
              </a:solidFill>
            </a:endParaRPr>
          </a:p>
        </p:txBody>
      </p:sp>
      <p:cxnSp>
        <p:nvCxnSpPr>
          <p:cNvPr id="22" name="Straight Connector 21"/>
          <p:cNvCxnSpPr/>
          <p:nvPr userDrawn="1"/>
        </p:nvCxnSpPr>
        <p:spPr>
          <a:xfrm flipH="1">
            <a:off x="4439816" y="6525344"/>
            <a:ext cx="7752184" cy="0"/>
          </a:xfrm>
          <a:prstGeom prst="line">
            <a:avLst/>
          </a:prstGeom>
          <a:noFill/>
          <a:ln w="3175" cap="flat" cmpd="sng">
            <a:solidFill>
              <a:schemeClr val="tx1">
                <a:lumMod val="50000"/>
                <a:lumOff val="50000"/>
              </a:schemeClr>
            </a:solidFill>
            <a:prstDash val="solid"/>
            <a:miter lim="400000"/>
          </a:ln>
          <a:effectLst/>
        </p:spPr>
        <p:style>
          <a:lnRef idx="0">
            <a:scrgbClr r="0" g="0" b="0"/>
          </a:lnRef>
          <a:fillRef idx="0">
            <a:scrgbClr r="0" g="0" b="0"/>
          </a:fillRef>
          <a:effectRef idx="0">
            <a:scrgbClr r="0" g="0" b="0"/>
          </a:effectRef>
          <a:fontRef idx="none"/>
        </p:style>
      </p:cxnSp>
    </p:spTree>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15:guide id="1" pos="7680">
          <p15:clr>
            <a:srgbClr val="FBAE40"/>
          </p15:clr>
        </p15:guide>
        <p15:guide id="2" pos="3836">
          <p15:clr>
            <a:srgbClr val="FBAE40"/>
          </p15:clr>
        </p15:guide>
        <p15:guide id="3" pos="11520">
          <p15:clr>
            <a:srgbClr val="FBAE40"/>
          </p15:clr>
        </p15:guide>
        <p15:guide id="4" orient="horz" pos="4320">
          <p15:clr>
            <a:srgbClr val="FBAE40"/>
          </p15:clr>
        </p15:guide>
        <p15:guide id="5" orient="horz" pos="2157">
          <p15:clr>
            <a:srgbClr val="FBAE40"/>
          </p15:clr>
        </p15:guide>
        <p15:guide id="6" orient="horz" pos="6475">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Title Placeholder 8"/>
          <p:cNvSpPr>
            <a:spLocks noGrp="1"/>
          </p:cNvSpPr>
          <p:nvPr>
            <p:ph type="title"/>
          </p:nvPr>
        </p:nvSpPr>
        <p:spPr>
          <a:xfrm>
            <a:off x="3047160" y="1"/>
            <a:ext cx="9144840" cy="3428999"/>
          </a:xfrm>
          <a:prstGeom prst="rect">
            <a:avLst/>
          </a:prstGeom>
        </p:spPr>
        <p:txBody>
          <a:bodyPr vert="horz" lIns="91440" tIns="108000" rIns="91440" bIns="45720" rtlCol="0" anchor="t">
            <a:noAutofit/>
          </a:bodyPr>
          <a:lstStyle>
            <a:lvl1pPr>
              <a:defRPr spc="-159"/>
            </a:lvl1pPr>
          </a:lstStyle>
          <a:p>
            <a:r>
              <a:rPr lang="en-GB" dirty="0" smtClean="0"/>
              <a:t>Click to edit Master title style</a:t>
            </a:r>
            <a:endParaRPr lang="en-US" dirty="0"/>
          </a:p>
        </p:txBody>
      </p:sp>
      <p:sp>
        <p:nvSpPr>
          <p:cNvPr id="7" name="Text Placeholder 6"/>
          <p:cNvSpPr>
            <a:spLocks noGrp="1"/>
          </p:cNvSpPr>
          <p:nvPr>
            <p:ph type="body" sz="quarter" idx="10"/>
          </p:nvPr>
        </p:nvSpPr>
        <p:spPr>
          <a:xfrm>
            <a:off x="3047161" y="3429000"/>
            <a:ext cx="3047160" cy="1712821"/>
          </a:xfrm>
          <a:prstGeom prst="rect">
            <a:avLst/>
          </a:prstGeom>
        </p:spPr>
        <p:txBody>
          <a:bodyPr vert="horz" anchor="ctr"/>
          <a:lstStyle>
            <a:lvl1pPr marL="0" indent="0">
              <a:lnSpc>
                <a:spcPts val="3258"/>
              </a:lnSpc>
              <a:spcBef>
                <a:spcPts val="0"/>
              </a:spcBef>
              <a:buFontTx/>
              <a:buNone/>
              <a:defRPr sz="2856">
                <a:latin typeface="Helvetica"/>
                <a:cs typeface="Helvetica"/>
              </a:defRPr>
            </a:lvl1pPr>
          </a:lstStyle>
          <a:p>
            <a:pPr lvl="0"/>
            <a:r>
              <a:rPr lang="en-GB" dirty="0" smtClean="0"/>
              <a:t>Click to edit Master text styles</a:t>
            </a:r>
          </a:p>
        </p:txBody>
      </p:sp>
      <p:sp>
        <p:nvSpPr>
          <p:cNvPr id="8" name="Text Placeholder 6"/>
          <p:cNvSpPr>
            <a:spLocks noGrp="1"/>
          </p:cNvSpPr>
          <p:nvPr>
            <p:ph type="body" sz="quarter" idx="11"/>
          </p:nvPr>
        </p:nvSpPr>
        <p:spPr>
          <a:xfrm>
            <a:off x="6094321" y="3429000"/>
            <a:ext cx="3047160" cy="1712821"/>
          </a:xfrm>
          <a:prstGeom prst="rect">
            <a:avLst/>
          </a:prstGeom>
        </p:spPr>
        <p:txBody>
          <a:bodyPr vert="horz" anchor="ctr"/>
          <a:lstStyle>
            <a:lvl1pPr marL="0" indent="0">
              <a:lnSpc>
                <a:spcPts val="3258"/>
              </a:lnSpc>
              <a:spcBef>
                <a:spcPts val="0"/>
              </a:spcBef>
              <a:buFontTx/>
              <a:buNone/>
              <a:defRPr sz="2856">
                <a:latin typeface="Helvetica"/>
                <a:cs typeface="Helvetica"/>
              </a:defRPr>
            </a:lvl1pPr>
          </a:lstStyle>
          <a:p>
            <a:pPr lvl="0"/>
            <a:r>
              <a:rPr lang="en-GB" dirty="0" smtClean="0"/>
              <a:t>Click to edit Master text styles</a:t>
            </a:r>
          </a:p>
        </p:txBody>
      </p:sp>
      <p:sp>
        <p:nvSpPr>
          <p:cNvPr id="6" name="Rechteck 4"/>
          <p:cNvSpPr/>
          <p:nvPr userDrawn="1"/>
        </p:nvSpPr>
        <p:spPr>
          <a:xfrm>
            <a:off x="-1679" y="1"/>
            <a:ext cx="12191999" cy="6858000"/>
          </a:xfrm>
          <a:prstGeom prst="rect">
            <a:avLst/>
          </a:prstGeom>
          <a:solidFill>
            <a:srgbClr val="FFF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3626"/>
            <a:endParaRPr lang="en-GB" sz="1904" dirty="0">
              <a:solidFill>
                <a:prstClr val="white"/>
              </a:solidFill>
              <a:latin typeface="Helvetica Neue" charset="0"/>
              <a:ea typeface="Helvetica Neue" charset="0"/>
              <a:cs typeface="Helvetica Neue" charset="0"/>
            </a:endParaRPr>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itle 7"/>
          <p:cNvSpPr>
            <a:spLocks noGrp="1"/>
          </p:cNvSpPr>
          <p:nvPr>
            <p:ph type="title"/>
          </p:nvPr>
        </p:nvSpPr>
        <p:spPr>
          <a:xfrm>
            <a:off x="3047160" y="0"/>
            <a:ext cx="609432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Master title style</a:t>
            </a:r>
            <a:endParaRPr lang="en-US" dirty="0"/>
          </a:p>
        </p:txBody>
      </p:sp>
      <p:sp>
        <p:nvSpPr>
          <p:cNvPr id="10" name="Text Placeholder 9"/>
          <p:cNvSpPr>
            <a:spLocks noGrp="1"/>
          </p:cNvSpPr>
          <p:nvPr>
            <p:ph type="body" sz="quarter" idx="10"/>
          </p:nvPr>
        </p:nvSpPr>
        <p:spPr>
          <a:xfrm>
            <a:off x="3047160" y="1714501"/>
            <a:ext cx="9144840" cy="3427320"/>
          </a:xfrm>
          <a:prstGeom prst="rect">
            <a:avLst/>
          </a:prstGeom>
        </p:spPr>
        <p:txBody>
          <a:bodyPr vert="horz" wrap="square">
            <a:noAutofit/>
          </a:bodyPr>
          <a:lstStyle>
            <a:lvl1pPr marL="0" indent="0">
              <a:lnSpc>
                <a:spcPts val="6453"/>
              </a:lnSpc>
              <a:spcBef>
                <a:spcPts val="0"/>
              </a:spcBef>
              <a:spcAft>
                <a:spcPts val="0"/>
              </a:spcAft>
              <a:buFontTx/>
              <a:buNone/>
              <a:defRPr sz="5818">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GB" dirty="0" smtClean="0"/>
              <a:t>Click to edit Master text styles</a:t>
            </a:r>
          </a:p>
        </p:txBody>
      </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p:cNvSpPr/>
          <p:nvPr userDrawn="1"/>
        </p:nvSpPr>
        <p:spPr>
          <a:xfrm>
            <a:off x="192661" y="6001193"/>
            <a:ext cx="11999339" cy="856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83626"/>
            <a:endParaRPr lang="en-US" sz="1904">
              <a:solidFill>
                <a:prstClr val="white"/>
              </a:solidFill>
            </a:endParaRPr>
          </a:p>
        </p:txBody>
      </p:sp>
      <p:sp>
        <p:nvSpPr>
          <p:cNvPr id="14" name="Title 7"/>
          <p:cNvSpPr>
            <a:spLocks noGrp="1"/>
          </p:cNvSpPr>
          <p:nvPr>
            <p:ph type="title"/>
          </p:nvPr>
        </p:nvSpPr>
        <p:spPr>
          <a:xfrm>
            <a:off x="3047161" y="0"/>
            <a:ext cx="304716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Master title style</a:t>
            </a:r>
            <a:endParaRPr lang="en-US" dirty="0"/>
          </a:p>
        </p:txBody>
      </p:sp>
      <p:sp>
        <p:nvSpPr>
          <p:cNvPr id="17" name="Text Placeholder 16"/>
          <p:cNvSpPr>
            <a:spLocks noGrp="1"/>
          </p:cNvSpPr>
          <p:nvPr>
            <p:ph type="body" sz="quarter" idx="10"/>
          </p:nvPr>
        </p:nvSpPr>
        <p:spPr>
          <a:xfrm>
            <a:off x="3047161" y="1714501"/>
            <a:ext cx="3047160" cy="1714499"/>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smtClean="0"/>
              <a:t>Click to edit Master text styles</a:t>
            </a:r>
          </a:p>
        </p:txBody>
      </p:sp>
      <p:sp>
        <p:nvSpPr>
          <p:cNvPr id="28" name="Text Placeholder 16"/>
          <p:cNvSpPr>
            <a:spLocks noGrp="1"/>
          </p:cNvSpPr>
          <p:nvPr>
            <p:ph type="body" sz="quarter" idx="11"/>
          </p:nvPr>
        </p:nvSpPr>
        <p:spPr>
          <a:xfrm>
            <a:off x="6094321" y="1714501"/>
            <a:ext cx="3047160" cy="1714499"/>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smtClean="0"/>
              <a:t>Click to edit Master text styles</a:t>
            </a:r>
          </a:p>
        </p:txBody>
      </p:sp>
      <p:sp>
        <p:nvSpPr>
          <p:cNvPr id="29" name="Text Placeholder 16"/>
          <p:cNvSpPr>
            <a:spLocks noGrp="1"/>
          </p:cNvSpPr>
          <p:nvPr>
            <p:ph type="body" sz="quarter" idx="12"/>
          </p:nvPr>
        </p:nvSpPr>
        <p:spPr>
          <a:xfrm>
            <a:off x="9141481" y="1714501"/>
            <a:ext cx="3047160" cy="1714499"/>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smtClean="0"/>
              <a:t>Click to edit Master text styles</a:t>
            </a:r>
          </a:p>
        </p:txBody>
      </p:sp>
      <p:sp>
        <p:nvSpPr>
          <p:cNvPr id="30" name="Text Placeholder 16"/>
          <p:cNvSpPr>
            <a:spLocks noGrp="1"/>
          </p:cNvSpPr>
          <p:nvPr>
            <p:ph type="body" sz="quarter" idx="13"/>
          </p:nvPr>
        </p:nvSpPr>
        <p:spPr>
          <a:xfrm>
            <a:off x="6094321" y="3429001"/>
            <a:ext cx="3047160" cy="1714499"/>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smtClean="0"/>
              <a:t>Click to edit Master text styles</a:t>
            </a:r>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7"/>
          <p:cNvSpPr>
            <a:spLocks noGrp="1"/>
          </p:cNvSpPr>
          <p:nvPr>
            <p:ph type="title" hasCustomPrompt="1"/>
          </p:nvPr>
        </p:nvSpPr>
        <p:spPr>
          <a:xfrm>
            <a:off x="3047160" y="0"/>
            <a:ext cx="609432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title</a:t>
            </a:r>
            <a:endParaRPr lang="en-US" dirty="0"/>
          </a:p>
        </p:txBody>
      </p:sp>
      <p:sp>
        <p:nvSpPr>
          <p:cNvPr id="4" name="Text Placeholder 9"/>
          <p:cNvSpPr>
            <a:spLocks noGrp="1"/>
          </p:cNvSpPr>
          <p:nvPr>
            <p:ph type="body" sz="quarter" idx="10"/>
          </p:nvPr>
        </p:nvSpPr>
        <p:spPr>
          <a:xfrm>
            <a:off x="3047161" y="1714501"/>
            <a:ext cx="7617901" cy="3427320"/>
          </a:xfrm>
          <a:prstGeom prst="rect">
            <a:avLst/>
          </a:prstGeom>
        </p:spPr>
        <p:txBody>
          <a:bodyPr vert="horz" wrap="square">
            <a:noAutofit/>
          </a:bodyPr>
          <a:lstStyle>
            <a:lvl1pPr marL="0" marR="0" indent="0" algn="l" defTabSz="483626" rtl="0" eaLnBrk="1" fontAlgn="auto" latinLnBrk="0" hangingPunct="1">
              <a:lnSpc>
                <a:spcPts val="4284"/>
              </a:lnSpc>
              <a:spcBef>
                <a:spcPts val="0"/>
              </a:spcBef>
              <a:spcAft>
                <a:spcPts val="0"/>
              </a:spcAft>
              <a:buClrTx/>
              <a:buSzTx/>
              <a:buFontTx/>
              <a:buNone/>
              <a:tabLst/>
              <a:defRPr sz="3702">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GB" dirty="0" smtClean="0"/>
              <a:t>Click to edit Master text styles</a:t>
            </a:r>
          </a:p>
          <a:p>
            <a:pPr lvl="0"/>
            <a:endParaRPr lang="en-GB" dirty="0" smtClean="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7"/>
          <p:cNvSpPr>
            <a:spLocks noGrp="1"/>
          </p:cNvSpPr>
          <p:nvPr>
            <p:ph type="title" hasCustomPrompt="1"/>
          </p:nvPr>
        </p:nvSpPr>
        <p:spPr>
          <a:xfrm>
            <a:off x="3047160" y="0"/>
            <a:ext cx="609432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title</a:t>
            </a:r>
            <a:endParaRPr lang="en-US" dirty="0"/>
          </a:p>
        </p:txBody>
      </p:sp>
      <p:sp>
        <p:nvSpPr>
          <p:cNvPr id="4" name="Text Placeholder 9"/>
          <p:cNvSpPr>
            <a:spLocks noGrp="1"/>
          </p:cNvSpPr>
          <p:nvPr>
            <p:ph type="body" sz="quarter" idx="10"/>
          </p:nvPr>
        </p:nvSpPr>
        <p:spPr>
          <a:xfrm>
            <a:off x="3047161" y="1714501"/>
            <a:ext cx="7617901" cy="3427320"/>
          </a:xfrm>
          <a:prstGeom prst="rect">
            <a:avLst/>
          </a:prstGeom>
        </p:spPr>
        <p:txBody>
          <a:bodyPr vert="horz" wrap="square">
            <a:noAutofit/>
          </a:bodyPr>
          <a:lstStyle>
            <a:lvl1pPr marL="0" indent="0">
              <a:lnSpc>
                <a:spcPts val="3258"/>
              </a:lnSpc>
              <a:spcBef>
                <a:spcPts val="0"/>
              </a:spcBef>
              <a:spcAft>
                <a:spcPts val="0"/>
              </a:spcAft>
              <a:buFontTx/>
              <a:buNone/>
              <a:defRPr sz="2856">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GB" dirty="0"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435F9C-DF3D-3E4F-B2A3-0E66510FFE8D}" type="datetimeFigureOut">
              <a:rPr lang="en-US" smtClean="0">
                <a:solidFill>
                  <a:prstClr val="black">
                    <a:tint val="75000"/>
                  </a:prstClr>
                </a:solidFill>
              </a:rPr>
              <a:pPr/>
              <a:t>4/3/17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83B6CB-38F5-584C-B276-D8A343FCB9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7019997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7"/>
          <p:cNvSpPr>
            <a:spLocks noGrp="1"/>
          </p:cNvSpPr>
          <p:nvPr>
            <p:ph type="title" hasCustomPrompt="1"/>
          </p:nvPr>
        </p:nvSpPr>
        <p:spPr>
          <a:xfrm>
            <a:off x="3047160" y="0"/>
            <a:ext cx="609432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title</a:t>
            </a:r>
            <a:endParaRPr lang="en-US" dirty="0"/>
          </a:p>
        </p:txBody>
      </p:sp>
      <p:sp>
        <p:nvSpPr>
          <p:cNvPr id="4" name="Text Placeholder 9"/>
          <p:cNvSpPr>
            <a:spLocks noGrp="1"/>
          </p:cNvSpPr>
          <p:nvPr>
            <p:ph type="body" sz="quarter" idx="10"/>
          </p:nvPr>
        </p:nvSpPr>
        <p:spPr>
          <a:xfrm>
            <a:off x="3047161" y="1714501"/>
            <a:ext cx="7617901" cy="3427320"/>
          </a:xfrm>
          <a:prstGeom prst="rect">
            <a:avLst/>
          </a:prstGeom>
        </p:spPr>
        <p:txBody>
          <a:bodyPr vert="horz" wrap="square">
            <a:noAutofit/>
          </a:bodyPr>
          <a:lstStyle>
            <a:lvl1pPr marL="0" indent="0">
              <a:lnSpc>
                <a:spcPts val="2645"/>
              </a:lnSpc>
              <a:spcBef>
                <a:spcPts val="0"/>
              </a:spcBef>
              <a:spcAft>
                <a:spcPts val="0"/>
              </a:spcAft>
              <a:buFontTx/>
              <a:buNone/>
              <a:defRPr sz="2116">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GB" dirty="0" smtClean="0"/>
              <a:t>Click to edit Master text styles</a:t>
            </a:r>
          </a:p>
          <a:p>
            <a:pPr lvl="0"/>
            <a:endParaRPr lang="en-GB" dirty="0" smtClean="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itle 7"/>
          <p:cNvSpPr>
            <a:spLocks noGrp="1"/>
          </p:cNvSpPr>
          <p:nvPr>
            <p:ph type="title" hasCustomPrompt="1"/>
          </p:nvPr>
        </p:nvSpPr>
        <p:spPr>
          <a:xfrm>
            <a:off x="3047160" y="0"/>
            <a:ext cx="609432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title</a:t>
            </a:r>
            <a:endParaRPr lang="en-US" dirty="0"/>
          </a:p>
        </p:txBody>
      </p:sp>
      <p:sp>
        <p:nvSpPr>
          <p:cNvPr id="5" name="Text Placeholder 16"/>
          <p:cNvSpPr>
            <a:spLocks noGrp="1"/>
          </p:cNvSpPr>
          <p:nvPr>
            <p:ph type="body" sz="quarter" idx="10"/>
          </p:nvPr>
        </p:nvSpPr>
        <p:spPr>
          <a:xfrm>
            <a:off x="3047160" y="1714501"/>
            <a:ext cx="9144840" cy="3427320"/>
          </a:xfrm>
          <a:prstGeom prst="rect">
            <a:avLst/>
          </a:prstGeom>
        </p:spPr>
        <p:txBody>
          <a:bodyPr vert="horz" numCol="2" spcCol="90000"/>
          <a:lstStyle>
            <a:lvl1pPr marL="0" indent="0">
              <a:lnSpc>
                <a:spcPts val="2147"/>
              </a:lnSpc>
              <a:spcBef>
                <a:spcPts val="0"/>
              </a:spcBef>
              <a:buFontTx/>
              <a:buNone/>
              <a:defRPr sz="1798">
                <a:latin typeface="Helvetica"/>
                <a:cs typeface="Helvetica"/>
              </a:defRPr>
            </a:lvl1pPr>
          </a:lstStyle>
          <a:p>
            <a:pPr lvl="0"/>
            <a:r>
              <a:rPr lang="en-GB" dirty="0" smtClean="0"/>
              <a:t>Click to edit Master text styles</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Title 7"/>
          <p:cNvSpPr>
            <a:spLocks noGrp="1"/>
          </p:cNvSpPr>
          <p:nvPr>
            <p:ph type="title" hasCustomPrompt="1"/>
          </p:nvPr>
        </p:nvSpPr>
        <p:spPr>
          <a:xfrm>
            <a:off x="3047160" y="0"/>
            <a:ext cx="609432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title</a:t>
            </a:r>
            <a:endParaRPr lang="en-US" dirty="0"/>
          </a:p>
        </p:txBody>
      </p:sp>
      <p:sp>
        <p:nvSpPr>
          <p:cNvPr id="9" name="Text Placeholder 17"/>
          <p:cNvSpPr>
            <a:spLocks noGrp="1"/>
          </p:cNvSpPr>
          <p:nvPr>
            <p:ph type="body" sz="quarter" idx="15" hasCustomPrompt="1"/>
          </p:nvPr>
        </p:nvSpPr>
        <p:spPr>
          <a:xfrm>
            <a:off x="3045482" y="1716179"/>
            <a:ext cx="6095999" cy="1712821"/>
          </a:xfrm>
          <a:prstGeom prst="rect">
            <a:avLst/>
          </a:prstGeom>
        </p:spPr>
        <p:txBody>
          <a:bodyPr vert="horz" numCol="2" spcCol="90000" anchor="t"/>
          <a:lstStyle>
            <a:lvl1pPr marL="0" indent="0">
              <a:lnSpc>
                <a:spcPts val="1174"/>
              </a:lnSpc>
              <a:spcBef>
                <a:spcPts val="0"/>
              </a:spcBef>
              <a:buFontTx/>
              <a:buNone/>
              <a:defRPr sz="952">
                <a:latin typeface=""/>
              </a:defRPr>
            </a:lvl1pPr>
          </a:lstStyle>
          <a:p>
            <a:pPr lvl="0"/>
            <a:r>
              <a:rPr lang="en-GB" dirty="0" smtClean="0"/>
              <a:t>Click to edit Master text level</a:t>
            </a:r>
            <a:endParaRPr 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itle 7"/>
          <p:cNvSpPr>
            <a:spLocks noGrp="1"/>
          </p:cNvSpPr>
          <p:nvPr>
            <p:ph type="title" hasCustomPrompt="1"/>
          </p:nvPr>
        </p:nvSpPr>
        <p:spPr>
          <a:xfrm>
            <a:off x="3047161" y="0"/>
            <a:ext cx="609768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title</a:t>
            </a:r>
            <a:endParaRPr lang="en-US" dirty="0"/>
          </a:p>
        </p:txBody>
      </p:sp>
      <p:sp>
        <p:nvSpPr>
          <p:cNvPr id="4" name="Text Placeholder 9"/>
          <p:cNvSpPr>
            <a:spLocks noGrp="1"/>
          </p:cNvSpPr>
          <p:nvPr>
            <p:ph type="body" sz="quarter" idx="10"/>
          </p:nvPr>
        </p:nvSpPr>
        <p:spPr>
          <a:xfrm>
            <a:off x="3047160" y="1714501"/>
            <a:ext cx="6094320" cy="3427320"/>
          </a:xfrm>
          <a:prstGeom prst="rect">
            <a:avLst/>
          </a:prstGeom>
        </p:spPr>
        <p:txBody>
          <a:bodyPr vert="horz" wrap="square">
            <a:noAutofit/>
          </a:bodyPr>
          <a:lstStyle>
            <a:lvl1pPr marL="0" indent="0">
              <a:lnSpc>
                <a:spcPts val="4284"/>
              </a:lnSpc>
              <a:spcBef>
                <a:spcPts val="0"/>
              </a:spcBef>
              <a:spcAft>
                <a:spcPts val="0"/>
              </a:spcAft>
              <a:buFontTx/>
              <a:buNone/>
              <a:defRPr sz="3702">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GB" dirty="0" smtClean="0"/>
              <a:t>Click to edit Master text styles</a:t>
            </a:r>
          </a:p>
          <a:p>
            <a:pPr lvl="0"/>
            <a:endParaRPr lang="en-GB" dirty="0" smtClean="0"/>
          </a:p>
        </p:txBody>
      </p:sp>
      <p:sp>
        <p:nvSpPr>
          <p:cNvPr id="6" name="Text Placeholder 16"/>
          <p:cNvSpPr>
            <a:spLocks noGrp="1"/>
          </p:cNvSpPr>
          <p:nvPr>
            <p:ph type="body" sz="quarter" idx="12"/>
          </p:nvPr>
        </p:nvSpPr>
        <p:spPr>
          <a:xfrm>
            <a:off x="9144840" y="1714501"/>
            <a:ext cx="3047160" cy="3427320"/>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smtClean="0"/>
              <a:t>Click to edit Master text styles</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itle 7"/>
          <p:cNvSpPr>
            <a:spLocks noGrp="1"/>
          </p:cNvSpPr>
          <p:nvPr>
            <p:ph type="title"/>
          </p:nvPr>
        </p:nvSpPr>
        <p:spPr>
          <a:xfrm>
            <a:off x="9144840" y="0"/>
            <a:ext cx="304716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Master title style</a:t>
            </a:r>
            <a:endParaRPr lang="en-US" dirty="0"/>
          </a:p>
        </p:txBody>
      </p:sp>
      <p:sp>
        <p:nvSpPr>
          <p:cNvPr id="4" name="Text Placeholder 16"/>
          <p:cNvSpPr>
            <a:spLocks noGrp="1"/>
          </p:cNvSpPr>
          <p:nvPr>
            <p:ph type="body" sz="quarter" idx="12"/>
          </p:nvPr>
        </p:nvSpPr>
        <p:spPr>
          <a:xfrm>
            <a:off x="9144840" y="1714501"/>
            <a:ext cx="3047160" cy="3427320"/>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smtClean="0"/>
              <a:t>Click to edit Master text styles</a:t>
            </a:r>
          </a:p>
        </p:txBody>
      </p:sp>
      <p:sp>
        <p:nvSpPr>
          <p:cNvPr id="5" name="Picture Placeholder 9"/>
          <p:cNvSpPr>
            <a:spLocks noGrp="1"/>
          </p:cNvSpPr>
          <p:nvPr>
            <p:ph type="pic" sz="quarter" idx="13"/>
          </p:nvPr>
        </p:nvSpPr>
        <p:spPr>
          <a:xfrm>
            <a:off x="189593" y="0"/>
            <a:ext cx="8951888" cy="6858000"/>
          </a:xfrm>
          <a:prstGeom prst="rect">
            <a:avLst/>
          </a:prstGeom>
        </p:spPr>
        <p:txBody>
          <a:bodyPr vert="horz"/>
          <a:lstStyle/>
          <a:p>
            <a:endParaRPr lang="en-US"/>
          </a:p>
        </p:txBody>
      </p:sp>
      <p:sp>
        <p:nvSpPr>
          <p:cNvPr id="7" name="Text Placeholder 17"/>
          <p:cNvSpPr>
            <a:spLocks noGrp="1"/>
          </p:cNvSpPr>
          <p:nvPr>
            <p:ph type="body" sz="quarter" idx="15" hasCustomPrompt="1"/>
          </p:nvPr>
        </p:nvSpPr>
        <p:spPr>
          <a:xfrm>
            <a:off x="9144840" y="5141821"/>
            <a:ext cx="3047160" cy="1486124"/>
          </a:xfrm>
          <a:prstGeom prst="rect">
            <a:avLst/>
          </a:prstGeom>
        </p:spPr>
        <p:txBody>
          <a:bodyPr vert="horz" anchor="b"/>
          <a:lstStyle>
            <a:lvl1pPr marL="0" indent="0">
              <a:lnSpc>
                <a:spcPts val="1174"/>
              </a:lnSpc>
              <a:spcBef>
                <a:spcPts val="0"/>
              </a:spcBef>
              <a:buFontTx/>
              <a:buNone/>
              <a:defRPr sz="952">
                <a:latin typeface=""/>
              </a:defRPr>
            </a:lvl1pPr>
          </a:lstStyle>
          <a:p>
            <a:pPr lvl="0"/>
            <a:r>
              <a:rPr lang="en-GB" dirty="0" smtClean="0"/>
              <a:t>Click to edit Master text level</a:t>
            </a:r>
            <a:endParaRPr 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Title 7"/>
          <p:cNvSpPr>
            <a:spLocks noGrp="1"/>
          </p:cNvSpPr>
          <p:nvPr>
            <p:ph type="title"/>
          </p:nvPr>
        </p:nvSpPr>
        <p:spPr>
          <a:xfrm>
            <a:off x="9144840" y="0"/>
            <a:ext cx="304716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Master title style</a:t>
            </a:r>
            <a:endParaRPr lang="en-US" dirty="0"/>
          </a:p>
        </p:txBody>
      </p:sp>
      <p:sp>
        <p:nvSpPr>
          <p:cNvPr id="4" name="Text Placeholder 16"/>
          <p:cNvSpPr>
            <a:spLocks noGrp="1"/>
          </p:cNvSpPr>
          <p:nvPr>
            <p:ph type="body" sz="quarter" idx="12"/>
          </p:nvPr>
        </p:nvSpPr>
        <p:spPr>
          <a:xfrm>
            <a:off x="9144840" y="1714501"/>
            <a:ext cx="3047160" cy="3427320"/>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smtClean="0"/>
              <a:t>Click to edit Master text styles</a:t>
            </a:r>
          </a:p>
        </p:txBody>
      </p:sp>
      <p:sp>
        <p:nvSpPr>
          <p:cNvPr id="10" name="Picture Placeholder 9"/>
          <p:cNvSpPr>
            <a:spLocks noGrp="1"/>
          </p:cNvSpPr>
          <p:nvPr>
            <p:ph type="pic" sz="quarter" idx="13"/>
          </p:nvPr>
        </p:nvSpPr>
        <p:spPr>
          <a:xfrm>
            <a:off x="189593" y="1"/>
            <a:ext cx="8951888" cy="3429000"/>
          </a:xfrm>
          <a:prstGeom prst="rect">
            <a:avLst/>
          </a:prstGeom>
        </p:spPr>
        <p:txBody>
          <a:bodyPr vert="horz"/>
          <a:lstStyle/>
          <a:p>
            <a:endParaRPr lang="en-US"/>
          </a:p>
        </p:txBody>
      </p:sp>
      <p:sp>
        <p:nvSpPr>
          <p:cNvPr id="16" name="Picture Placeholder 9"/>
          <p:cNvSpPr>
            <a:spLocks noGrp="1"/>
          </p:cNvSpPr>
          <p:nvPr>
            <p:ph type="pic" sz="quarter" idx="14"/>
          </p:nvPr>
        </p:nvSpPr>
        <p:spPr>
          <a:xfrm>
            <a:off x="189593" y="3429001"/>
            <a:ext cx="8951888" cy="3429000"/>
          </a:xfrm>
          <a:prstGeom prst="rect">
            <a:avLst/>
          </a:prstGeom>
        </p:spPr>
        <p:txBody>
          <a:bodyPr vert="horz"/>
          <a:lstStyle/>
          <a:p>
            <a:endParaRPr lang="en-US"/>
          </a:p>
        </p:txBody>
      </p:sp>
      <p:sp>
        <p:nvSpPr>
          <p:cNvPr id="19" name="Text Placeholder 17"/>
          <p:cNvSpPr>
            <a:spLocks noGrp="1"/>
          </p:cNvSpPr>
          <p:nvPr>
            <p:ph type="body" sz="quarter" idx="15" hasCustomPrompt="1"/>
          </p:nvPr>
        </p:nvSpPr>
        <p:spPr>
          <a:xfrm>
            <a:off x="9144840" y="5141821"/>
            <a:ext cx="3047160" cy="1486124"/>
          </a:xfrm>
          <a:prstGeom prst="rect">
            <a:avLst/>
          </a:prstGeom>
        </p:spPr>
        <p:txBody>
          <a:bodyPr vert="horz" anchor="b"/>
          <a:lstStyle>
            <a:lvl1pPr marL="0" indent="0">
              <a:lnSpc>
                <a:spcPts val="1174"/>
              </a:lnSpc>
              <a:spcBef>
                <a:spcPts val="0"/>
              </a:spcBef>
              <a:buFontTx/>
              <a:buNone/>
              <a:defRPr sz="952">
                <a:latin typeface=""/>
              </a:defRPr>
            </a:lvl1pPr>
          </a:lstStyle>
          <a:p>
            <a:pPr lvl="0"/>
            <a:r>
              <a:rPr lang="en-GB" dirty="0" smtClean="0"/>
              <a:t>Click to edit Master text level</a:t>
            </a:r>
            <a:endParaRPr lang="en-US" dirty="0"/>
          </a:p>
        </p:txBody>
      </p:sp>
    </p:spTree>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7"/>
          <p:cNvSpPr>
            <a:spLocks noGrp="1"/>
          </p:cNvSpPr>
          <p:nvPr>
            <p:ph type="title"/>
          </p:nvPr>
        </p:nvSpPr>
        <p:spPr>
          <a:xfrm>
            <a:off x="9144840" y="0"/>
            <a:ext cx="304716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Master title style</a:t>
            </a:r>
            <a:endParaRPr lang="en-US" dirty="0"/>
          </a:p>
        </p:txBody>
      </p:sp>
      <p:sp>
        <p:nvSpPr>
          <p:cNvPr id="4" name="Text Placeholder 16"/>
          <p:cNvSpPr>
            <a:spLocks noGrp="1"/>
          </p:cNvSpPr>
          <p:nvPr>
            <p:ph type="body" sz="quarter" idx="12"/>
          </p:nvPr>
        </p:nvSpPr>
        <p:spPr>
          <a:xfrm>
            <a:off x="9144840" y="1714501"/>
            <a:ext cx="3047160" cy="3427320"/>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smtClean="0"/>
              <a:t>Click to edit Master text styles</a:t>
            </a:r>
          </a:p>
        </p:txBody>
      </p:sp>
      <p:sp>
        <p:nvSpPr>
          <p:cNvPr id="10" name="Picture Placeholder 9"/>
          <p:cNvSpPr>
            <a:spLocks noGrp="1"/>
          </p:cNvSpPr>
          <p:nvPr>
            <p:ph type="pic" sz="quarter" idx="13"/>
          </p:nvPr>
        </p:nvSpPr>
        <p:spPr>
          <a:xfrm>
            <a:off x="189593" y="0"/>
            <a:ext cx="4475944" cy="6858000"/>
          </a:xfrm>
          <a:prstGeom prst="rect">
            <a:avLst/>
          </a:prstGeom>
        </p:spPr>
        <p:txBody>
          <a:bodyPr vert="horz"/>
          <a:lstStyle/>
          <a:p>
            <a:endParaRPr lang="en-US"/>
          </a:p>
        </p:txBody>
      </p:sp>
      <p:sp>
        <p:nvSpPr>
          <p:cNvPr id="7" name="Picture Placeholder 9"/>
          <p:cNvSpPr>
            <a:spLocks noGrp="1"/>
          </p:cNvSpPr>
          <p:nvPr>
            <p:ph type="pic" sz="quarter" idx="14"/>
          </p:nvPr>
        </p:nvSpPr>
        <p:spPr>
          <a:xfrm>
            <a:off x="4665536" y="0"/>
            <a:ext cx="4475944" cy="6858000"/>
          </a:xfrm>
          <a:prstGeom prst="rect">
            <a:avLst/>
          </a:prstGeom>
        </p:spPr>
        <p:txBody>
          <a:bodyPr vert="horz"/>
          <a:lstStyle/>
          <a:p>
            <a:endParaRPr lang="en-US"/>
          </a:p>
        </p:txBody>
      </p:sp>
      <p:sp>
        <p:nvSpPr>
          <p:cNvPr id="9" name="Text Placeholder 17"/>
          <p:cNvSpPr>
            <a:spLocks noGrp="1"/>
          </p:cNvSpPr>
          <p:nvPr>
            <p:ph type="body" sz="quarter" idx="15" hasCustomPrompt="1"/>
          </p:nvPr>
        </p:nvSpPr>
        <p:spPr>
          <a:xfrm>
            <a:off x="9144840" y="5141821"/>
            <a:ext cx="3047160" cy="1486124"/>
          </a:xfrm>
          <a:prstGeom prst="rect">
            <a:avLst/>
          </a:prstGeom>
        </p:spPr>
        <p:txBody>
          <a:bodyPr vert="horz" anchor="b"/>
          <a:lstStyle>
            <a:lvl1pPr marL="0" indent="0">
              <a:lnSpc>
                <a:spcPts val="1174"/>
              </a:lnSpc>
              <a:spcBef>
                <a:spcPts val="0"/>
              </a:spcBef>
              <a:buFontTx/>
              <a:buNone/>
              <a:defRPr sz="952">
                <a:latin typeface=""/>
              </a:defRPr>
            </a:lvl1pPr>
          </a:lstStyle>
          <a:p>
            <a:pPr lvl="0"/>
            <a:r>
              <a:rPr lang="en-GB" dirty="0" smtClean="0"/>
              <a:t>Click to edit Master text level</a:t>
            </a:r>
            <a:endParaRPr lang="en-US" dirty="0"/>
          </a:p>
        </p:txBody>
      </p:sp>
    </p:spTree>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7"/>
          <p:cNvSpPr>
            <a:spLocks noGrp="1"/>
          </p:cNvSpPr>
          <p:nvPr>
            <p:ph type="title"/>
          </p:nvPr>
        </p:nvSpPr>
        <p:spPr>
          <a:xfrm>
            <a:off x="9144840" y="0"/>
            <a:ext cx="304716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Master title style</a:t>
            </a:r>
            <a:endParaRPr lang="en-US" dirty="0"/>
          </a:p>
        </p:txBody>
      </p:sp>
      <p:sp>
        <p:nvSpPr>
          <p:cNvPr id="4" name="Text Placeholder 16"/>
          <p:cNvSpPr>
            <a:spLocks noGrp="1"/>
          </p:cNvSpPr>
          <p:nvPr>
            <p:ph type="body" sz="quarter" idx="12"/>
          </p:nvPr>
        </p:nvSpPr>
        <p:spPr>
          <a:xfrm>
            <a:off x="9144840" y="1714501"/>
            <a:ext cx="3047160" cy="3427320"/>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smtClean="0"/>
              <a:t>Click to edit Master text styles</a:t>
            </a:r>
          </a:p>
        </p:txBody>
      </p:sp>
      <p:sp>
        <p:nvSpPr>
          <p:cNvPr id="10" name="Picture Placeholder 9"/>
          <p:cNvSpPr>
            <a:spLocks noGrp="1"/>
          </p:cNvSpPr>
          <p:nvPr>
            <p:ph type="pic" sz="quarter" idx="13"/>
          </p:nvPr>
        </p:nvSpPr>
        <p:spPr>
          <a:xfrm>
            <a:off x="189593" y="1"/>
            <a:ext cx="4475944" cy="3429000"/>
          </a:xfrm>
          <a:prstGeom prst="rect">
            <a:avLst/>
          </a:prstGeom>
        </p:spPr>
        <p:txBody>
          <a:bodyPr vert="horz"/>
          <a:lstStyle/>
          <a:p>
            <a:endParaRPr lang="en-US"/>
          </a:p>
        </p:txBody>
      </p:sp>
      <p:sp>
        <p:nvSpPr>
          <p:cNvPr id="7" name="Picture Placeholder 9"/>
          <p:cNvSpPr>
            <a:spLocks noGrp="1"/>
          </p:cNvSpPr>
          <p:nvPr>
            <p:ph type="pic" sz="quarter" idx="14"/>
          </p:nvPr>
        </p:nvSpPr>
        <p:spPr>
          <a:xfrm>
            <a:off x="4665536" y="1679"/>
            <a:ext cx="4475944" cy="3429000"/>
          </a:xfrm>
          <a:prstGeom prst="rect">
            <a:avLst/>
          </a:prstGeom>
        </p:spPr>
        <p:txBody>
          <a:bodyPr vert="horz"/>
          <a:lstStyle/>
          <a:p>
            <a:endParaRPr lang="en-US"/>
          </a:p>
        </p:txBody>
      </p:sp>
      <p:sp>
        <p:nvSpPr>
          <p:cNvPr id="8" name="Picture Placeholder 9"/>
          <p:cNvSpPr>
            <a:spLocks noGrp="1"/>
          </p:cNvSpPr>
          <p:nvPr>
            <p:ph type="pic" sz="quarter" idx="15"/>
          </p:nvPr>
        </p:nvSpPr>
        <p:spPr>
          <a:xfrm>
            <a:off x="189593" y="3430679"/>
            <a:ext cx="4475944" cy="3429000"/>
          </a:xfrm>
          <a:prstGeom prst="rect">
            <a:avLst/>
          </a:prstGeom>
        </p:spPr>
        <p:txBody>
          <a:bodyPr vert="horz"/>
          <a:lstStyle/>
          <a:p>
            <a:endParaRPr lang="en-US"/>
          </a:p>
        </p:txBody>
      </p:sp>
      <p:sp>
        <p:nvSpPr>
          <p:cNvPr id="9" name="Picture Placeholder 9"/>
          <p:cNvSpPr>
            <a:spLocks noGrp="1"/>
          </p:cNvSpPr>
          <p:nvPr>
            <p:ph type="pic" sz="quarter" idx="16"/>
          </p:nvPr>
        </p:nvSpPr>
        <p:spPr>
          <a:xfrm>
            <a:off x="4665536" y="3430679"/>
            <a:ext cx="4475944" cy="3429000"/>
          </a:xfrm>
          <a:prstGeom prst="rect">
            <a:avLst/>
          </a:prstGeom>
        </p:spPr>
        <p:txBody>
          <a:bodyPr vert="horz"/>
          <a:lstStyle/>
          <a:p>
            <a:endParaRPr lang="en-US"/>
          </a:p>
        </p:txBody>
      </p:sp>
      <p:sp>
        <p:nvSpPr>
          <p:cNvPr id="13" name="Text Placeholder 17"/>
          <p:cNvSpPr>
            <a:spLocks noGrp="1"/>
          </p:cNvSpPr>
          <p:nvPr>
            <p:ph type="body" sz="quarter" idx="17" hasCustomPrompt="1"/>
          </p:nvPr>
        </p:nvSpPr>
        <p:spPr>
          <a:xfrm>
            <a:off x="9144840" y="5141821"/>
            <a:ext cx="3047160" cy="1486124"/>
          </a:xfrm>
          <a:prstGeom prst="rect">
            <a:avLst/>
          </a:prstGeom>
        </p:spPr>
        <p:txBody>
          <a:bodyPr vert="horz" anchor="b"/>
          <a:lstStyle>
            <a:lvl1pPr marL="0" indent="0">
              <a:lnSpc>
                <a:spcPts val="1174"/>
              </a:lnSpc>
              <a:spcBef>
                <a:spcPts val="0"/>
              </a:spcBef>
              <a:buFontTx/>
              <a:buNone/>
              <a:defRPr sz="952">
                <a:latin typeface=""/>
              </a:defRPr>
            </a:lvl1pPr>
          </a:lstStyle>
          <a:p>
            <a:pPr lvl="0"/>
            <a:r>
              <a:rPr lang="en-GB" dirty="0" smtClean="0"/>
              <a:t>Click to edit Master text level</a:t>
            </a:r>
            <a:endParaRPr lang="en-US" dirty="0"/>
          </a:p>
        </p:txBody>
      </p:sp>
    </p:spTree>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itle 7"/>
          <p:cNvSpPr>
            <a:spLocks noGrp="1"/>
          </p:cNvSpPr>
          <p:nvPr>
            <p:ph type="title"/>
          </p:nvPr>
        </p:nvSpPr>
        <p:spPr>
          <a:xfrm>
            <a:off x="9144840" y="0"/>
            <a:ext cx="304716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Master title style</a:t>
            </a:r>
            <a:endParaRPr lang="en-US" dirty="0"/>
          </a:p>
        </p:txBody>
      </p:sp>
      <p:sp>
        <p:nvSpPr>
          <p:cNvPr id="4" name="Text Placeholder 16"/>
          <p:cNvSpPr>
            <a:spLocks noGrp="1"/>
          </p:cNvSpPr>
          <p:nvPr>
            <p:ph type="body" sz="quarter" idx="12"/>
          </p:nvPr>
        </p:nvSpPr>
        <p:spPr>
          <a:xfrm>
            <a:off x="9144840" y="1714501"/>
            <a:ext cx="3047160" cy="3427320"/>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smtClean="0"/>
              <a:t>Click to edit Master text styles</a:t>
            </a:r>
          </a:p>
        </p:txBody>
      </p:sp>
      <p:sp>
        <p:nvSpPr>
          <p:cNvPr id="10" name="Picture Placeholder 9"/>
          <p:cNvSpPr>
            <a:spLocks noGrp="1"/>
          </p:cNvSpPr>
          <p:nvPr>
            <p:ph type="pic" sz="quarter" idx="13"/>
          </p:nvPr>
        </p:nvSpPr>
        <p:spPr>
          <a:xfrm>
            <a:off x="189593" y="1717858"/>
            <a:ext cx="4475944" cy="3429000"/>
          </a:xfrm>
          <a:prstGeom prst="rect">
            <a:avLst/>
          </a:prstGeom>
        </p:spPr>
        <p:txBody>
          <a:bodyPr vert="horz"/>
          <a:lstStyle/>
          <a:p>
            <a:endParaRPr lang="en-US"/>
          </a:p>
        </p:txBody>
      </p:sp>
      <p:sp>
        <p:nvSpPr>
          <p:cNvPr id="7" name="Picture Placeholder 9"/>
          <p:cNvSpPr>
            <a:spLocks noGrp="1"/>
          </p:cNvSpPr>
          <p:nvPr>
            <p:ph type="pic" sz="quarter" idx="14"/>
          </p:nvPr>
        </p:nvSpPr>
        <p:spPr>
          <a:xfrm>
            <a:off x="4665536" y="1717858"/>
            <a:ext cx="4475944" cy="3429000"/>
          </a:xfrm>
          <a:prstGeom prst="rect">
            <a:avLst/>
          </a:prstGeom>
        </p:spPr>
        <p:txBody>
          <a:bodyPr vert="horz"/>
          <a:lstStyle/>
          <a:p>
            <a:endParaRPr lang="en-US"/>
          </a:p>
        </p:txBody>
      </p:sp>
      <p:sp>
        <p:nvSpPr>
          <p:cNvPr id="13" name="Text Placeholder 17"/>
          <p:cNvSpPr>
            <a:spLocks noGrp="1"/>
          </p:cNvSpPr>
          <p:nvPr>
            <p:ph type="body" sz="quarter" idx="15" hasCustomPrompt="1"/>
          </p:nvPr>
        </p:nvSpPr>
        <p:spPr>
          <a:xfrm>
            <a:off x="9144840" y="5141821"/>
            <a:ext cx="3047160" cy="1486124"/>
          </a:xfrm>
          <a:prstGeom prst="rect">
            <a:avLst/>
          </a:prstGeom>
        </p:spPr>
        <p:txBody>
          <a:bodyPr vert="horz" anchor="b"/>
          <a:lstStyle>
            <a:lvl1pPr marL="0" indent="0">
              <a:lnSpc>
                <a:spcPts val="1174"/>
              </a:lnSpc>
              <a:spcBef>
                <a:spcPts val="0"/>
              </a:spcBef>
              <a:buFontTx/>
              <a:buNone/>
              <a:defRPr sz="952">
                <a:latin typeface=""/>
              </a:defRPr>
            </a:lvl1pPr>
          </a:lstStyle>
          <a:p>
            <a:pPr lvl="0"/>
            <a:r>
              <a:rPr lang="en-GB" dirty="0" smtClean="0"/>
              <a:t>Click to edit Master text level</a:t>
            </a:r>
            <a:endParaRPr lang="en-US" dirty="0"/>
          </a:p>
        </p:txBody>
      </p:sp>
    </p:spTree>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9"/>
          <p:cNvSpPr>
            <a:spLocks noGrp="1"/>
          </p:cNvSpPr>
          <p:nvPr>
            <p:ph type="pic" sz="quarter" idx="13"/>
          </p:nvPr>
        </p:nvSpPr>
        <p:spPr>
          <a:xfrm>
            <a:off x="192661" y="0"/>
            <a:ext cx="11999339" cy="6858000"/>
          </a:xfrm>
          <a:prstGeom prst="rect">
            <a:avLst/>
          </a:prstGeom>
        </p:spPr>
        <p:txBody>
          <a:bodyPr vert="horz"/>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435F9C-DF3D-3E4F-B2A3-0E66510FFE8D}" type="datetimeFigureOut">
              <a:rPr lang="en-US" smtClean="0">
                <a:solidFill>
                  <a:prstClr val="black">
                    <a:tint val="75000"/>
                  </a:prstClr>
                </a:solidFill>
              </a:rPr>
              <a:pPr/>
              <a:t>4/3/17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83B6CB-38F5-584C-B276-D8A343FCB9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474747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600" y="273000"/>
            <a:ext cx="10972500" cy="1145100"/>
          </a:xfrm>
          <a:prstGeom prst="rect">
            <a:avLst/>
          </a:prstGeom>
        </p:spPr>
        <p:txBody>
          <a:bodyPr lIns="0" tIns="0" rIns="0" bIns="0" anchor="ctr"/>
          <a:lstStyle/>
          <a:p>
            <a:pPr algn="ctr"/>
            <a:endParaRPr lang="en-US" sz="3991" b="0" strike="noStrike" spc="0">
              <a:solidFill>
                <a:srgbClr val="000000"/>
              </a:solidFill>
              <a:uFill>
                <a:solidFill>
                  <a:srgbClr val="FFFFFF"/>
                </a:solidFill>
              </a:uFill>
              <a:latin typeface="Arial"/>
            </a:endParaRPr>
          </a:p>
        </p:txBody>
      </p:sp>
      <p:sp>
        <p:nvSpPr>
          <p:cNvPr id="6" name="PlaceHolder 2"/>
          <p:cNvSpPr>
            <a:spLocks noGrp="1"/>
          </p:cNvSpPr>
          <p:nvPr>
            <p:ph type="subTitle"/>
          </p:nvPr>
        </p:nvSpPr>
        <p:spPr>
          <a:xfrm>
            <a:off x="609600" y="1604400"/>
            <a:ext cx="10972500" cy="3977101"/>
          </a:xfrm>
          <a:prstGeom prst="rect">
            <a:avLst/>
          </a:prstGeom>
        </p:spPr>
        <p:txBody>
          <a:bodyPr lIns="0" tIns="0" rIns="0" bIns="0" anchor="ctr"/>
          <a:lstStyle/>
          <a:p>
            <a:pPr algn="ctr"/>
            <a:endParaRPr lang="en-US" sz="1333" b="0" strike="noStrike" spc="0">
              <a:solidFill>
                <a:srgbClr val="000000"/>
              </a:solidFill>
              <a:uFill>
                <a:solidFill>
                  <a:srgbClr val="FFFFFF"/>
                </a:solidFill>
              </a:uFill>
              <a:latin typeface="Arial"/>
            </a:endParaRPr>
          </a:p>
        </p:txBody>
      </p: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Title Placeholder 8"/>
          <p:cNvSpPr>
            <a:spLocks noGrp="1"/>
          </p:cNvSpPr>
          <p:nvPr>
            <p:ph type="title"/>
          </p:nvPr>
        </p:nvSpPr>
        <p:spPr>
          <a:xfrm>
            <a:off x="3047160" y="1"/>
            <a:ext cx="9144840" cy="3428999"/>
          </a:xfrm>
          <a:prstGeom prst="rect">
            <a:avLst/>
          </a:prstGeom>
        </p:spPr>
        <p:txBody>
          <a:bodyPr vert="horz" lIns="91440" tIns="108000" rIns="91440" bIns="45720" rtlCol="0" anchor="t">
            <a:noAutofit/>
          </a:bodyPr>
          <a:lstStyle>
            <a:lvl1pPr>
              <a:defRPr spc="-159"/>
            </a:lvl1pPr>
          </a:lstStyle>
          <a:p>
            <a:r>
              <a:rPr lang="en-GB" dirty="0" smtClean="0"/>
              <a:t>Click to edit Master title style</a:t>
            </a:r>
            <a:endParaRPr lang="en-US" dirty="0"/>
          </a:p>
        </p:txBody>
      </p:sp>
      <p:sp>
        <p:nvSpPr>
          <p:cNvPr id="7" name="Text Placeholder 6"/>
          <p:cNvSpPr>
            <a:spLocks noGrp="1"/>
          </p:cNvSpPr>
          <p:nvPr>
            <p:ph type="body" sz="quarter" idx="10"/>
          </p:nvPr>
        </p:nvSpPr>
        <p:spPr>
          <a:xfrm>
            <a:off x="3047161" y="3429000"/>
            <a:ext cx="3047160" cy="1712821"/>
          </a:xfrm>
          <a:prstGeom prst="rect">
            <a:avLst/>
          </a:prstGeom>
        </p:spPr>
        <p:txBody>
          <a:bodyPr vert="horz" anchor="ctr"/>
          <a:lstStyle>
            <a:lvl1pPr marL="0" indent="0">
              <a:lnSpc>
                <a:spcPts val="3258"/>
              </a:lnSpc>
              <a:spcBef>
                <a:spcPts val="0"/>
              </a:spcBef>
              <a:buFontTx/>
              <a:buNone/>
              <a:defRPr sz="2856">
                <a:latin typeface="Helvetica"/>
                <a:cs typeface="Helvetica"/>
              </a:defRPr>
            </a:lvl1pPr>
          </a:lstStyle>
          <a:p>
            <a:pPr lvl="0"/>
            <a:r>
              <a:rPr lang="en-GB" dirty="0" smtClean="0"/>
              <a:t>Click to edit Master text styles</a:t>
            </a:r>
          </a:p>
        </p:txBody>
      </p:sp>
      <p:sp>
        <p:nvSpPr>
          <p:cNvPr id="8" name="Text Placeholder 6"/>
          <p:cNvSpPr>
            <a:spLocks noGrp="1"/>
          </p:cNvSpPr>
          <p:nvPr>
            <p:ph type="body" sz="quarter" idx="11"/>
          </p:nvPr>
        </p:nvSpPr>
        <p:spPr>
          <a:xfrm>
            <a:off x="6094321" y="3429000"/>
            <a:ext cx="3047160" cy="1712821"/>
          </a:xfrm>
          <a:prstGeom prst="rect">
            <a:avLst/>
          </a:prstGeom>
        </p:spPr>
        <p:txBody>
          <a:bodyPr vert="horz" anchor="ctr"/>
          <a:lstStyle>
            <a:lvl1pPr marL="0" indent="0">
              <a:lnSpc>
                <a:spcPts val="3258"/>
              </a:lnSpc>
              <a:spcBef>
                <a:spcPts val="0"/>
              </a:spcBef>
              <a:buFontTx/>
              <a:buNone/>
              <a:defRPr sz="2856">
                <a:latin typeface="Helvetica"/>
                <a:cs typeface="Helvetica"/>
              </a:defRPr>
            </a:lvl1pPr>
          </a:lstStyle>
          <a:p>
            <a:pPr lvl="0"/>
            <a:r>
              <a:rPr lang="en-GB" dirty="0" smtClean="0"/>
              <a:t>Click to edit Master text styles</a:t>
            </a:r>
          </a:p>
        </p:txBody>
      </p:sp>
      <p:sp>
        <p:nvSpPr>
          <p:cNvPr id="6" name="Rechteck 4"/>
          <p:cNvSpPr/>
          <p:nvPr userDrawn="1"/>
        </p:nvSpPr>
        <p:spPr>
          <a:xfrm>
            <a:off x="-1679" y="1"/>
            <a:ext cx="12191999" cy="6858000"/>
          </a:xfrm>
          <a:prstGeom prst="rect">
            <a:avLst/>
          </a:prstGeom>
          <a:solidFill>
            <a:srgbClr val="FFF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3626"/>
            <a:endParaRPr lang="en-GB" sz="1904" dirty="0">
              <a:solidFill>
                <a:prstClr val="white"/>
              </a:solidFill>
              <a:latin typeface="Helvetica Neue" charset="0"/>
              <a:ea typeface="Helvetica Neue" charset="0"/>
              <a:cs typeface="Helvetica Neue" charset="0"/>
            </a:endParaRPr>
          </a:p>
        </p:txBody>
      </p:sp>
    </p:spTree>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itle 7"/>
          <p:cNvSpPr>
            <a:spLocks noGrp="1"/>
          </p:cNvSpPr>
          <p:nvPr>
            <p:ph type="title"/>
          </p:nvPr>
        </p:nvSpPr>
        <p:spPr>
          <a:xfrm>
            <a:off x="3047160" y="0"/>
            <a:ext cx="609432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Master title style</a:t>
            </a:r>
            <a:endParaRPr lang="en-US" dirty="0"/>
          </a:p>
        </p:txBody>
      </p:sp>
      <p:sp>
        <p:nvSpPr>
          <p:cNvPr id="10" name="Text Placeholder 9"/>
          <p:cNvSpPr>
            <a:spLocks noGrp="1"/>
          </p:cNvSpPr>
          <p:nvPr>
            <p:ph type="body" sz="quarter" idx="10"/>
          </p:nvPr>
        </p:nvSpPr>
        <p:spPr>
          <a:xfrm>
            <a:off x="3047160" y="1714501"/>
            <a:ext cx="9144840" cy="3427320"/>
          </a:xfrm>
          <a:prstGeom prst="rect">
            <a:avLst/>
          </a:prstGeom>
        </p:spPr>
        <p:txBody>
          <a:bodyPr vert="horz" wrap="square">
            <a:noAutofit/>
          </a:bodyPr>
          <a:lstStyle>
            <a:lvl1pPr marL="0" indent="0">
              <a:lnSpc>
                <a:spcPts val="6453"/>
              </a:lnSpc>
              <a:spcBef>
                <a:spcPts val="0"/>
              </a:spcBef>
              <a:spcAft>
                <a:spcPts val="0"/>
              </a:spcAft>
              <a:buFontTx/>
              <a:buNone/>
              <a:defRPr sz="5818">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GB" dirty="0" smtClean="0"/>
              <a:t>Click to edit Master text styles</a:t>
            </a:r>
          </a:p>
        </p:txBody>
      </p:sp>
    </p:spTree>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p:cNvSpPr/>
          <p:nvPr userDrawn="1"/>
        </p:nvSpPr>
        <p:spPr>
          <a:xfrm>
            <a:off x="192661" y="6001193"/>
            <a:ext cx="11999339" cy="856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83626"/>
            <a:endParaRPr lang="en-US" sz="1904">
              <a:solidFill>
                <a:prstClr val="white"/>
              </a:solidFill>
            </a:endParaRPr>
          </a:p>
        </p:txBody>
      </p:sp>
      <p:sp>
        <p:nvSpPr>
          <p:cNvPr id="14" name="Title 7"/>
          <p:cNvSpPr>
            <a:spLocks noGrp="1"/>
          </p:cNvSpPr>
          <p:nvPr>
            <p:ph type="title"/>
          </p:nvPr>
        </p:nvSpPr>
        <p:spPr>
          <a:xfrm>
            <a:off x="3047161" y="0"/>
            <a:ext cx="304716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Master title style</a:t>
            </a:r>
            <a:endParaRPr lang="en-US" dirty="0"/>
          </a:p>
        </p:txBody>
      </p:sp>
      <p:sp>
        <p:nvSpPr>
          <p:cNvPr id="17" name="Text Placeholder 16"/>
          <p:cNvSpPr>
            <a:spLocks noGrp="1"/>
          </p:cNvSpPr>
          <p:nvPr>
            <p:ph type="body" sz="quarter" idx="10"/>
          </p:nvPr>
        </p:nvSpPr>
        <p:spPr>
          <a:xfrm>
            <a:off x="3047161" y="1714501"/>
            <a:ext cx="3047160" cy="1714499"/>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smtClean="0"/>
              <a:t>Click to edit Master text styles</a:t>
            </a:r>
          </a:p>
        </p:txBody>
      </p:sp>
      <p:sp>
        <p:nvSpPr>
          <p:cNvPr id="28" name="Text Placeholder 16"/>
          <p:cNvSpPr>
            <a:spLocks noGrp="1"/>
          </p:cNvSpPr>
          <p:nvPr>
            <p:ph type="body" sz="quarter" idx="11"/>
          </p:nvPr>
        </p:nvSpPr>
        <p:spPr>
          <a:xfrm>
            <a:off x="6094321" y="1714501"/>
            <a:ext cx="3047160" cy="1714499"/>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smtClean="0"/>
              <a:t>Click to edit Master text styles</a:t>
            </a:r>
          </a:p>
        </p:txBody>
      </p:sp>
      <p:sp>
        <p:nvSpPr>
          <p:cNvPr id="29" name="Text Placeholder 16"/>
          <p:cNvSpPr>
            <a:spLocks noGrp="1"/>
          </p:cNvSpPr>
          <p:nvPr>
            <p:ph type="body" sz="quarter" idx="12"/>
          </p:nvPr>
        </p:nvSpPr>
        <p:spPr>
          <a:xfrm>
            <a:off x="9141481" y="1714501"/>
            <a:ext cx="3047160" cy="1714499"/>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smtClean="0"/>
              <a:t>Click to edit Master text styles</a:t>
            </a:r>
          </a:p>
        </p:txBody>
      </p:sp>
      <p:sp>
        <p:nvSpPr>
          <p:cNvPr id="30" name="Text Placeholder 16"/>
          <p:cNvSpPr>
            <a:spLocks noGrp="1"/>
          </p:cNvSpPr>
          <p:nvPr>
            <p:ph type="body" sz="quarter" idx="13"/>
          </p:nvPr>
        </p:nvSpPr>
        <p:spPr>
          <a:xfrm>
            <a:off x="6094321" y="3429001"/>
            <a:ext cx="3047160" cy="1714499"/>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smtClean="0"/>
              <a:t>Click to edit Master text styles</a:t>
            </a:r>
          </a:p>
        </p:txBody>
      </p:sp>
    </p:spTree>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7"/>
          <p:cNvSpPr>
            <a:spLocks noGrp="1"/>
          </p:cNvSpPr>
          <p:nvPr>
            <p:ph type="title" hasCustomPrompt="1"/>
          </p:nvPr>
        </p:nvSpPr>
        <p:spPr>
          <a:xfrm>
            <a:off x="3047160" y="0"/>
            <a:ext cx="609432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title</a:t>
            </a:r>
            <a:endParaRPr lang="en-US" dirty="0"/>
          </a:p>
        </p:txBody>
      </p:sp>
      <p:sp>
        <p:nvSpPr>
          <p:cNvPr id="4" name="Text Placeholder 9"/>
          <p:cNvSpPr>
            <a:spLocks noGrp="1"/>
          </p:cNvSpPr>
          <p:nvPr>
            <p:ph type="body" sz="quarter" idx="10"/>
          </p:nvPr>
        </p:nvSpPr>
        <p:spPr>
          <a:xfrm>
            <a:off x="3047161" y="1714501"/>
            <a:ext cx="7617901" cy="3427320"/>
          </a:xfrm>
          <a:prstGeom prst="rect">
            <a:avLst/>
          </a:prstGeom>
        </p:spPr>
        <p:txBody>
          <a:bodyPr vert="horz" wrap="square">
            <a:noAutofit/>
          </a:bodyPr>
          <a:lstStyle>
            <a:lvl1pPr marL="0" marR="0" indent="0" algn="l" defTabSz="483626" rtl="0" eaLnBrk="1" fontAlgn="auto" latinLnBrk="0" hangingPunct="1">
              <a:lnSpc>
                <a:spcPts val="4284"/>
              </a:lnSpc>
              <a:spcBef>
                <a:spcPts val="0"/>
              </a:spcBef>
              <a:spcAft>
                <a:spcPts val="0"/>
              </a:spcAft>
              <a:buClrTx/>
              <a:buSzTx/>
              <a:buFontTx/>
              <a:buNone/>
              <a:tabLst/>
              <a:defRPr sz="3702">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GB" dirty="0" smtClean="0"/>
              <a:t>Click to edit Master text styles</a:t>
            </a:r>
          </a:p>
          <a:p>
            <a:pPr lvl="0"/>
            <a:endParaRPr lang="en-GB" dirty="0" smtClean="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7"/>
          <p:cNvSpPr>
            <a:spLocks noGrp="1"/>
          </p:cNvSpPr>
          <p:nvPr>
            <p:ph type="title" hasCustomPrompt="1"/>
          </p:nvPr>
        </p:nvSpPr>
        <p:spPr>
          <a:xfrm>
            <a:off x="3047160" y="0"/>
            <a:ext cx="609432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title</a:t>
            </a:r>
            <a:endParaRPr lang="en-US" dirty="0"/>
          </a:p>
        </p:txBody>
      </p:sp>
      <p:sp>
        <p:nvSpPr>
          <p:cNvPr id="4" name="Text Placeholder 9"/>
          <p:cNvSpPr>
            <a:spLocks noGrp="1"/>
          </p:cNvSpPr>
          <p:nvPr>
            <p:ph type="body" sz="quarter" idx="10"/>
          </p:nvPr>
        </p:nvSpPr>
        <p:spPr>
          <a:xfrm>
            <a:off x="3047161" y="1714501"/>
            <a:ext cx="7617901" cy="3427320"/>
          </a:xfrm>
          <a:prstGeom prst="rect">
            <a:avLst/>
          </a:prstGeom>
        </p:spPr>
        <p:txBody>
          <a:bodyPr vert="horz" wrap="square">
            <a:noAutofit/>
          </a:bodyPr>
          <a:lstStyle>
            <a:lvl1pPr marL="0" indent="0">
              <a:lnSpc>
                <a:spcPts val="3258"/>
              </a:lnSpc>
              <a:spcBef>
                <a:spcPts val="0"/>
              </a:spcBef>
              <a:spcAft>
                <a:spcPts val="0"/>
              </a:spcAft>
              <a:buFontTx/>
              <a:buNone/>
              <a:defRPr sz="2856">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GB" dirty="0" smtClean="0"/>
              <a:t>Click to edit Master text styles</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7"/>
          <p:cNvSpPr>
            <a:spLocks noGrp="1"/>
          </p:cNvSpPr>
          <p:nvPr>
            <p:ph type="title" hasCustomPrompt="1"/>
          </p:nvPr>
        </p:nvSpPr>
        <p:spPr>
          <a:xfrm>
            <a:off x="3047160" y="0"/>
            <a:ext cx="609432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title</a:t>
            </a:r>
            <a:endParaRPr lang="en-US" dirty="0"/>
          </a:p>
        </p:txBody>
      </p:sp>
      <p:sp>
        <p:nvSpPr>
          <p:cNvPr id="4" name="Text Placeholder 9"/>
          <p:cNvSpPr>
            <a:spLocks noGrp="1"/>
          </p:cNvSpPr>
          <p:nvPr>
            <p:ph type="body" sz="quarter" idx="10"/>
          </p:nvPr>
        </p:nvSpPr>
        <p:spPr>
          <a:xfrm>
            <a:off x="3047161" y="1714501"/>
            <a:ext cx="7617901" cy="3427320"/>
          </a:xfrm>
          <a:prstGeom prst="rect">
            <a:avLst/>
          </a:prstGeom>
        </p:spPr>
        <p:txBody>
          <a:bodyPr vert="horz" wrap="square">
            <a:noAutofit/>
          </a:bodyPr>
          <a:lstStyle>
            <a:lvl1pPr marL="0" indent="0">
              <a:lnSpc>
                <a:spcPts val="2645"/>
              </a:lnSpc>
              <a:spcBef>
                <a:spcPts val="0"/>
              </a:spcBef>
              <a:spcAft>
                <a:spcPts val="0"/>
              </a:spcAft>
              <a:buFontTx/>
              <a:buNone/>
              <a:defRPr sz="2116">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GB" dirty="0" smtClean="0"/>
              <a:t>Click to edit Master text styles</a:t>
            </a:r>
          </a:p>
          <a:p>
            <a:pPr lvl="0"/>
            <a:endParaRPr lang="en-GB" dirty="0" smtClean="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itle 7"/>
          <p:cNvSpPr>
            <a:spLocks noGrp="1"/>
          </p:cNvSpPr>
          <p:nvPr>
            <p:ph type="title" hasCustomPrompt="1"/>
          </p:nvPr>
        </p:nvSpPr>
        <p:spPr>
          <a:xfrm>
            <a:off x="3047160" y="0"/>
            <a:ext cx="609432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title</a:t>
            </a:r>
            <a:endParaRPr lang="en-US" dirty="0"/>
          </a:p>
        </p:txBody>
      </p:sp>
      <p:sp>
        <p:nvSpPr>
          <p:cNvPr id="5" name="Text Placeholder 16"/>
          <p:cNvSpPr>
            <a:spLocks noGrp="1"/>
          </p:cNvSpPr>
          <p:nvPr>
            <p:ph type="body" sz="quarter" idx="10"/>
          </p:nvPr>
        </p:nvSpPr>
        <p:spPr>
          <a:xfrm>
            <a:off x="3047160" y="1714501"/>
            <a:ext cx="9144840" cy="3427320"/>
          </a:xfrm>
          <a:prstGeom prst="rect">
            <a:avLst/>
          </a:prstGeom>
        </p:spPr>
        <p:txBody>
          <a:bodyPr vert="horz" numCol="2" spcCol="90000"/>
          <a:lstStyle>
            <a:lvl1pPr marL="0" indent="0">
              <a:lnSpc>
                <a:spcPts val="2147"/>
              </a:lnSpc>
              <a:spcBef>
                <a:spcPts val="0"/>
              </a:spcBef>
              <a:buFontTx/>
              <a:buNone/>
              <a:defRPr sz="1798">
                <a:latin typeface="Helvetica"/>
                <a:cs typeface="Helvetica"/>
              </a:defRPr>
            </a:lvl1pPr>
          </a:lstStyle>
          <a:p>
            <a:pPr lvl="0"/>
            <a:r>
              <a:rPr lang="en-GB" dirty="0" smtClean="0"/>
              <a:t>Click to edit Master text styles</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Title 7"/>
          <p:cNvSpPr>
            <a:spLocks noGrp="1"/>
          </p:cNvSpPr>
          <p:nvPr>
            <p:ph type="title" hasCustomPrompt="1"/>
          </p:nvPr>
        </p:nvSpPr>
        <p:spPr>
          <a:xfrm>
            <a:off x="3047160" y="0"/>
            <a:ext cx="609432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title</a:t>
            </a:r>
            <a:endParaRPr lang="en-US" dirty="0"/>
          </a:p>
        </p:txBody>
      </p:sp>
      <p:sp>
        <p:nvSpPr>
          <p:cNvPr id="9" name="Text Placeholder 17"/>
          <p:cNvSpPr>
            <a:spLocks noGrp="1"/>
          </p:cNvSpPr>
          <p:nvPr>
            <p:ph type="body" sz="quarter" idx="15" hasCustomPrompt="1"/>
          </p:nvPr>
        </p:nvSpPr>
        <p:spPr>
          <a:xfrm>
            <a:off x="3045482" y="1716179"/>
            <a:ext cx="6095999" cy="1712821"/>
          </a:xfrm>
          <a:prstGeom prst="rect">
            <a:avLst/>
          </a:prstGeom>
        </p:spPr>
        <p:txBody>
          <a:bodyPr vert="horz" numCol="2" spcCol="90000" anchor="t"/>
          <a:lstStyle>
            <a:lvl1pPr marL="0" indent="0">
              <a:lnSpc>
                <a:spcPts val="1174"/>
              </a:lnSpc>
              <a:spcBef>
                <a:spcPts val="0"/>
              </a:spcBef>
              <a:buFontTx/>
              <a:buNone/>
              <a:defRPr sz="952">
                <a:latin typeface=""/>
              </a:defRPr>
            </a:lvl1pPr>
          </a:lstStyle>
          <a:p>
            <a:pPr lvl="0"/>
            <a:r>
              <a:rPr lang="en-GB" dirty="0" smtClean="0"/>
              <a:t>Click to edit Master text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435F9C-DF3D-3E4F-B2A3-0E66510FFE8D}" type="datetimeFigureOut">
              <a:rPr lang="en-US" smtClean="0">
                <a:solidFill>
                  <a:prstClr val="black">
                    <a:tint val="75000"/>
                  </a:prstClr>
                </a:solidFill>
              </a:rPr>
              <a:pPr/>
              <a:t>4/3/17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83B6CB-38F5-584C-B276-D8A343FCB9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0321085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itle 7"/>
          <p:cNvSpPr>
            <a:spLocks noGrp="1"/>
          </p:cNvSpPr>
          <p:nvPr>
            <p:ph type="title" hasCustomPrompt="1"/>
          </p:nvPr>
        </p:nvSpPr>
        <p:spPr>
          <a:xfrm>
            <a:off x="3047161" y="0"/>
            <a:ext cx="609768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title</a:t>
            </a:r>
            <a:endParaRPr lang="en-US" dirty="0"/>
          </a:p>
        </p:txBody>
      </p:sp>
      <p:sp>
        <p:nvSpPr>
          <p:cNvPr id="4" name="Text Placeholder 9"/>
          <p:cNvSpPr>
            <a:spLocks noGrp="1"/>
          </p:cNvSpPr>
          <p:nvPr>
            <p:ph type="body" sz="quarter" idx="10"/>
          </p:nvPr>
        </p:nvSpPr>
        <p:spPr>
          <a:xfrm>
            <a:off x="3047160" y="1714501"/>
            <a:ext cx="6094320" cy="3427320"/>
          </a:xfrm>
          <a:prstGeom prst="rect">
            <a:avLst/>
          </a:prstGeom>
        </p:spPr>
        <p:txBody>
          <a:bodyPr vert="horz" wrap="square">
            <a:noAutofit/>
          </a:bodyPr>
          <a:lstStyle>
            <a:lvl1pPr marL="0" indent="0">
              <a:lnSpc>
                <a:spcPts val="4284"/>
              </a:lnSpc>
              <a:spcBef>
                <a:spcPts val="0"/>
              </a:spcBef>
              <a:spcAft>
                <a:spcPts val="0"/>
              </a:spcAft>
              <a:buFontTx/>
              <a:buNone/>
              <a:defRPr sz="3702">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GB" dirty="0" smtClean="0"/>
              <a:t>Click to edit Master text styles</a:t>
            </a:r>
          </a:p>
          <a:p>
            <a:pPr lvl="0"/>
            <a:endParaRPr lang="en-GB" dirty="0" smtClean="0"/>
          </a:p>
        </p:txBody>
      </p:sp>
      <p:sp>
        <p:nvSpPr>
          <p:cNvPr id="6" name="Text Placeholder 16"/>
          <p:cNvSpPr>
            <a:spLocks noGrp="1"/>
          </p:cNvSpPr>
          <p:nvPr>
            <p:ph type="body" sz="quarter" idx="12"/>
          </p:nvPr>
        </p:nvSpPr>
        <p:spPr>
          <a:xfrm>
            <a:off x="9144840" y="1714501"/>
            <a:ext cx="3047160" cy="3427320"/>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smtClean="0"/>
              <a:t>Click to edit Master text styles</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itle 7"/>
          <p:cNvSpPr>
            <a:spLocks noGrp="1"/>
          </p:cNvSpPr>
          <p:nvPr>
            <p:ph type="title"/>
          </p:nvPr>
        </p:nvSpPr>
        <p:spPr>
          <a:xfrm>
            <a:off x="9144840" y="0"/>
            <a:ext cx="304716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Master title style</a:t>
            </a:r>
            <a:endParaRPr lang="en-US" dirty="0"/>
          </a:p>
        </p:txBody>
      </p:sp>
      <p:sp>
        <p:nvSpPr>
          <p:cNvPr id="4" name="Text Placeholder 16"/>
          <p:cNvSpPr>
            <a:spLocks noGrp="1"/>
          </p:cNvSpPr>
          <p:nvPr>
            <p:ph type="body" sz="quarter" idx="12"/>
          </p:nvPr>
        </p:nvSpPr>
        <p:spPr>
          <a:xfrm>
            <a:off x="9144840" y="1714501"/>
            <a:ext cx="3047160" cy="3427320"/>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smtClean="0"/>
              <a:t>Click to edit Master text styles</a:t>
            </a:r>
          </a:p>
        </p:txBody>
      </p:sp>
      <p:sp>
        <p:nvSpPr>
          <p:cNvPr id="5" name="Picture Placeholder 9"/>
          <p:cNvSpPr>
            <a:spLocks noGrp="1"/>
          </p:cNvSpPr>
          <p:nvPr>
            <p:ph type="pic" sz="quarter" idx="13"/>
          </p:nvPr>
        </p:nvSpPr>
        <p:spPr>
          <a:xfrm>
            <a:off x="189593" y="0"/>
            <a:ext cx="8951888" cy="6858000"/>
          </a:xfrm>
          <a:prstGeom prst="rect">
            <a:avLst/>
          </a:prstGeom>
        </p:spPr>
        <p:txBody>
          <a:bodyPr vert="horz"/>
          <a:lstStyle/>
          <a:p>
            <a:endParaRPr lang="en-US"/>
          </a:p>
        </p:txBody>
      </p:sp>
      <p:sp>
        <p:nvSpPr>
          <p:cNvPr id="7" name="Text Placeholder 17"/>
          <p:cNvSpPr>
            <a:spLocks noGrp="1"/>
          </p:cNvSpPr>
          <p:nvPr>
            <p:ph type="body" sz="quarter" idx="15" hasCustomPrompt="1"/>
          </p:nvPr>
        </p:nvSpPr>
        <p:spPr>
          <a:xfrm>
            <a:off x="9144840" y="5141821"/>
            <a:ext cx="3047160" cy="1486124"/>
          </a:xfrm>
          <a:prstGeom prst="rect">
            <a:avLst/>
          </a:prstGeom>
        </p:spPr>
        <p:txBody>
          <a:bodyPr vert="horz" anchor="b"/>
          <a:lstStyle>
            <a:lvl1pPr marL="0" indent="0">
              <a:lnSpc>
                <a:spcPts val="1174"/>
              </a:lnSpc>
              <a:spcBef>
                <a:spcPts val="0"/>
              </a:spcBef>
              <a:buFontTx/>
              <a:buNone/>
              <a:defRPr sz="952">
                <a:latin typeface=""/>
              </a:defRPr>
            </a:lvl1pPr>
          </a:lstStyle>
          <a:p>
            <a:pPr lvl="0"/>
            <a:r>
              <a:rPr lang="en-GB" dirty="0" smtClean="0"/>
              <a:t>Click to edit Master text level</a:t>
            </a:r>
            <a:endParaRPr lang="en-US"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Title 7"/>
          <p:cNvSpPr>
            <a:spLocks noGrp="1"/>
          </p:cNvSpPr>
          <p:nvPr>
            <p:ph type="title"/>
          </p:nvPr>
        </p:nvSpPr>
        <p:spPr>
          <a:xfrm>
            <a:off x="9144840" y="0"/>
            <a:ext cx="304716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Master title style</a:t>
            </a:r>
            <a:endParaRPr lang="en-US" dirty="0"/>
          </a:p>
        </p:txBody>
      </p:sp>
      <p:sp>
        <p:nvSpPr>
          <p:cNvPr id="4" name="Text Placeholder 16"/>
          <p:cNvSpPr>
            <a:spLocks noGrp="1"/>
          </p:cNvSpPr>
          <p:nvPr>
            <p:ph type="body" sz="quarter" idx="12"/>
          </p:nvPr>
        </p:nvSpPr>
        <p:spPr>
          <a:xfrm>
            <a:off x="9144840" y="1714501"/>
            <a:ext cx="3047160" cy="3427320"/>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smtClean="0"/>
              <a:t>Click to edit Master text styles</a:t>
            </a:r>
          </a:p>
        </p:txBody>
      </p:sp>
      <p:sp>
        <p:nvSpPr>
          <p:cNvPr id="10" name="Picture Placeholder 9"/>
          <p:cNvSpPr>
            <a:spLocks noGrp="1"/>
          </p:cNvSpPr>
          <p:nvPr>
            <p:ph type="pic" sz="quarter" idx="13"/>
          </p:nvPr>
        </p:nvSpPr>
        <p:spPr>
          <a:xfrm>
            <a:off x="189593" y="1"/>
            <a:ext cx="8951888" cy="3429000"/>
          </a:xfrm>
          <a:prstGeom prst="rect">
            <a:avLst/>
          </a:prstGeom>
        </p:spPr>
        <p:txBody>
          <a:bodyPr vert="horz"/>
          <a:lstStyle/>
          <a:p>
            <a:endParaRPr lang="en-US"/>
          </a:p>
        </p:txBody>
      </p:sp>
      <p:sp>
        <p:nvSpPr>
          <p:cNvPr id="16" name="Picture Placeholder 9"/>
          <p:cNvSpPr>
            <a:spLocks noGrp="1"/>
          </p:cNvSpPr>
          <p:nvPr>
            <p:ph type="pic" sz="quarter" idx="14"/>
          </p:nvPr>
        </p:nvSpPr>
        <p:spPr>
          <a:xfrm>
            <a:off x="189593" y="3429001"/>
            <a:ext cx="8951888" cy="3429000"/>
          </a:xfrm>
          <a:prstGeom prst="rect">
            <a:avLst/>
          </a:prstGeom>
        </p:spPr>
        <p:txBody>
          <a:bodyPr vert="horz"/>
          <a:lstStyle/>
          <a:p>
            <a:endParaRPr lang="en-US"/>
          </a:p>
        </p:txBody>
      </p:sp>
      <p:sp>
        <p:nvSpPr>
          <p:cNvPr id="19" name="Text Placeholder 17"/>
          <p:cNvSpPr>
            <a:spLocks noGrp="1"/>
          </p:cNvSpPr>
          <p:nvPr>
            <p:ph type="body" sz="quarter" idx="15" hasCustomPrompt="1"/>
          </p:nvPr>
        </p:nvSpPr>
        <p:spPr>
          <a:xfrm>
            <a:off x="9144840" y="5141821"/>
            <a:ext cx="3047160" cy="1486124"/>
          </a:xfrm>
          <a:prstGeom prst="rect">
            <a:avLst/>
          </a:prstGeom>
        </p:spPr>
        <p:txBody>
          <a:bodyPr vert="horz" anchor="b"/>
          <a:lstStyle>
            <a:lvl1pPr marL="0" indent="0">
              <a:lnSpc>
                <a:spcPts val="1174"/>
              </a:lnSpc>
              <a:spcBef>
                <a:spcPts val="0"/>
              </a:spcBef>
              <a:buFontTx/>
              <a:buNone/>
              <a:defRPr sz="952">
                <a:latin typeface=""/>
              </a:defRPr>
            </a:lvl1pPr>
          </a:lstStyle>
          <a:p>
            <a:pPr lvl="0"/>
            <a:r>
              <a:rPr lang="en-GB" dirty="0" smtClean="0"/>
              <a:t>Click to edit Master text level</a:t>
            </a:r>
            <a:endParaRPr lang="en-US" dirty="0"/>
          </a:p>
        </p:txBody>
      </p:sp>
    </p:spTree>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7"/>
          <p:cNvSpPr>
            <a:spLocks noGrp="1"/>
          </p:cNvSpPr>
          <p:nvPr>
            <p:ph type="title"/>
          </p:nvPr>
        </p:nvSpPr>
        <p:spPr>
          <a:xfrm>
            <a:off x="9144840" y="0"/>
            <a:ext cx="304716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Master title style</a:t>
            </a:r>
            <a:endParaRPr lang="en-US" dirty="0"/>
          </a:p>
        </p:txBody>
      </p:sp>
      <p:sp>
        <p:nvSpPr>
          <p:cNvPr id="4" name="Text Placeholder 16"/>
          <p:cNvSpPr>
            <a:spLocks noGrp="1"/>
          </p:cNvSpPr>
          <p:nvPr>
            <p:ph type="body" sz="quarter" idx="12"/>
          </p:nvPr>
        </p:nvSpPr>
        <p:spPr>
          <a:xfrm>
            <a:off x="9144840" y="1714501"/>
            <a:ext cx="3047160" cy="3427320"/>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smtClean="0"/>
              <a:t>Click to edit Master text styles</a:t>
            </a:r>
          </a:p>
        </p:txBody>
      </p:sp>
      <p:sp>
        <p:nvSpPr>
          <p:cNvPr id="10" name="Picture Placeholder 9"/>
          <p:cNvSpPr>
            <a:spLocks noGrp="1"/>
          </p:cNvSpPr>
          <p:nvPr>
            <p:ph type="pic" sz="quarter" idx="13"/>
          </p:nvPr>
        </p:nvSpPr>
        <p:spPr>
          <a:xfrm>
            <a:off x="189593" y="0"/>
            <a:ext cx="4475944" cy="6858000"/>
          </a:xfrm>
          <a:prstGeom prst="rect">
            <a:avLst/>
          </a:prstGeom>
        </p:spPr>
        <p:txBody>
          <a:bodyPr vert="horz"/>
          <a:lstStyle/>
          <a:p>
            <a:endParaRPr lang="en-US"/>
          </a:p>
        </p:txBody>
      </p:sp>
      <p:sp>
        <p:nvSpPr>
          <p:cNvPr id="7" name="Picture Placeholder 9"/>
          <p:cNvSpPr>
            <a:spLocks noGrp="1"/>
          </p:cNvSpPr>
          <p:nvPr>
            <p:ph type="pic" sz="quarter" idx="14"/>
          </p:nvPr>
        </p:nvSpPr>
        <p:spPr>
          <a:xfrm>
            <a:off x="4665536" y="0"/>
            <a:ext cx="4475944" cy="6858000"/>
          </a:xfrm>
          <a:prstGeom prst="rect">
            <a:avLst/>
          </a:prstGeom>
        </p:spPr>
        <p:txBody>
          <a:bodyPr vert="horz"/>
          <a:lstStyle/>
          <a:p>
            <a:endParaRPr lang="en-US"/>
          </a:p>
        </p:txBody>
      </p:sp>
      <p:sp>
        <p:nvSpPr>
          <p:cNvPr id="9" name="Text Placeholder 17"/>
          <p:cNvSpPr>
            <a:spLocks noGrp="1"/>
          </p:cNvSpPr>
          <p:nvPr>
            <p:ph type="body" sz="quarter" idx="15" hasCustomPrompt="1"/>
          </p:nvPr>
        </p:nvSpPr>
        <p:spPr>
          <a:xfrm>
            <a:off x="9144840" y="5141821"/>
            <a:ext cx="3047160" cy="1486124"/>
          </a:xfrm>
          <a:prstGeom prst="rect">
            <a:avLst/>
          </a:prstGeom>
        </p:spPr>
        <p:txBody>
          <a:bodyPr vert="horz" anchor="b"/>
          <a:lstStyle>
            <a:lvl1pPr marL="0" indent="0">
              <a:lnSpc>
                <a:spcPts val="1174"/>
              </a:lnSpc>
              <a:spcBef>
                <a:spcPts val="0"/>
              </a:spcBef>
              <a:buFontTx/>
              <a:buNone/>
              <a:defRPr sz="952">
                <a:latin typeface=""/>
              </a:defRPr>
            </a:lvl1pPr>
          </a:lstStyle>
          <a:p>
            <a:pPr lvl="0"/>
            <a:r>
              <a:rPr lang="en-GB" dirty="0" smtClean="0"/>
              <a:t>Click to edit Master text level</a:t>
            </a:r>
            <a:endParaRPr lang="en-US" dirty="0"/>
          </a:p>
        </p:txBody>
      </p:sp>
    </p:spTree>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7"/>
          <p:cNvSpPr>
            <a:spLocks noGrp="1"/>
          </p:cNvSpPr>
          <p:nvPr>
            <p:ph type="title"/>
          </p:nvPr>
        </p:nvSpPr>
        <p:spPr>
          <a:xfrm>
            <a:off x="9144840" y="0"/>
            <a:ext cx="304716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Master title style</a:t>
            </a:r>
            <a:endParaRPr lang="en-US" dirty="0"/>
          </a:p>
        </p:txBody>
      </p:sp>
      <p:sp>
        <p:nvSpPr>
          <p:cNvPr id="4" name="Text Placeholder 16"/>
          <p:cNvSpPr>
            <a:spLocks noGrp="1"/>
          </p:cNvSpPr>
          <p:nvPr>
            <p:ph type="body" sz="quarter" idx="12"/>
          </p:nvPr>
        </p:nvSpPr>
        <p:spPr>
          <a:xfrm>
            <a:off x="9144840" y="1714501"/>
            <a:ext cx="3047160" cy="3427320"/>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smtClean="0"/>
              <a:t>Click to edit Master text styles</a:t>
            </a:r>
          </a:p>
        </p:txBody>
      </p:sp>
      <p:sp>
        <p:nvSpPr>
          <p:cNvPr id="10" name="Picture Placeholder 9"/>
          <p:cNvSpPr>
            <a:spLocks noGrp="1"/>
          </p:cNvSpPr>
          <p:nvPr>
            <p:ph type="pic" sz="quarter" idx="13"/>
          </p:nvPr>
        </p:nvSpPr>
        <p:spPr>
          <a:xfrm>
            <a:off x="189593" y="1"/>
            <a:ext cx="4475944" cy="3429000"/>
          </a:xfrm>
          <a:prstGeom prst="rect">
            <a:avLst/>
          </a:prstGeom>
        </p:spPr>
        <p:txBody>
          <a:bodyPr vert="horz"/>
          <a:lstStyle/>
          <a:p>
            <a:endParaRPr lang="en-US"/>
          </a:p>
        </p:txBody>
      </p:sp>
      <p:sp>
        <p:nvSpPr>
          <p:cNvPr id="7" name="Picture Placeholder 9"/>
          <p:cNvSpPr>
            <a:spLocks noGrp="1"/>
          </p:cNvSpPr>
          <p:nvPr>
            <p:ph type="pic" sz="quarter" idx="14"/>
          </p:nvPr>
        </p:nvSpPr>
        <p:spPr>
          <a:xfrm>
            <a:off x="4665536" y="1679"/>
            <a:ext cx="4475944" cy="3429000"/>
          </a:xfrm>
          <a:prstGeom prst="rect">
            <a:avLst/>
          </a:prstGeom>
        </p:spPr>
        <p:txBody>
          <a:bodyPr vert="horz"/>
          <a:lstStyle/>
          <a:p>
            <a:endParaRPr lang="en-US"/>
          </a:p>
        </p:txBody>
      </p:sp>
      <p:sp>
        <p:nvSpPr>
          <p:cNvPr id="8" name="Picture Placeholder 9"/>
          <p:cNvSpPr>
            <a:spLocks noGrp="1"/>
          </p:cNvSpPr>
          <p:nvPr>
            <p:ph type="pic" sz="quarter" idx="15"/>
          </p:nvPr>
        </p:nvSpPr>
        <p:spPr>
          <a:xfrm>
            <a:off x="189593" y="3430679"/>
            <a:ext cx="4475944" cy="3429000"/>
          </a:xfrm>
          <a:prstGeom prst="rect">
            <a:avLst/>
          </a:prstGeom>
        </p:spPr>
        <p:txBody>
          <a:bodyPr vert="horz"/>
          <a:lstStyle/>
          <a:p>
            <a:endParaRPr lang="en-US"/>
          </a:p>
        </p:txBody>
      </p:sp>
      <p:sp>
        <p:nvSpPr>
          <p:cNvPr id="9" name="Picture Placeholder 9"/>
          <p:cNvSpPr>
            <a:spLocks noGrp="1"/>
          </p:cNvSpPr>
          <p:nvPr>
            <p:ph type="pic" sz="quarter" idx="16"/>
          </p:nvPr>
        </p:nvSpPr>
        <p:spPr>
          <a:xfrm>
            <a:off x="4665536" y="3430679"/>
            <a:ext cx="4475944" cy="3429000"/>
          </a:xfrm>
          <a:prstGeom prst="rect">
            <a:avLst/>
          </a:prstGeom>
        </p:spPr>
        <p:txBody>
          <a:bodyPr vert="horz"/>
          <a:lstStyle/>
          <a:p>
            <a:endParaRPr lang="en-US"/>
          </a:p>
        </p:txBody>
      </p:sp>
      <p:sp>
        <p:nvSpPr>
          <p:cNvPr id="13" name="Text Placeholder 17"/>
          <p:cNvSpPr>
            <a:spLocks noGrp="1"/>
          </p:cNvSpPr>
          <p:nvPr>
            <p:ph type="body" sz="quarter" idx="17" hasCustomPrompt="1"/>
          </p:nvPr>
        </p:nvSpPr>
        <p:spPr>
          <a:xfrm>
            <a:off x="9144840" y="5141821"/>
            <a:ext cx="3047160" cy="1486124"/>
          </a:xfrm>
          <a:prstGeom prst="rect">
            <a:avLst/>
          </a:prstGeom>
        </p:spPr>
        <p:txBody>
          <a:bodyPr vert="horz" anchor="b"/>
          <a:lstStyle>
            <a:lvl1pPr marL="0" indent="0">
              <a:lnSpc>
                <a:spcPts val="1174"/>
              </a:lnSpc>
              <a:spcBef>
                <a:spcPts val="0"/>
              </a:spcBef>
              <a:buFontTx/>
              <a:buNone/>
              <a:defRPr sz="952">
                <a:latin typeface=""/>
              </a:defRPr>
            </a:lvl1pPr>
          </a:lstStyle>
          <a:p>
            <a:pPr lvl="0"/>
            <a:r>
              <a:rPr lang="en-GB" dirty="0" smtClean="0"/>
              <a:t>Click to edit Master text level</a:t>
            </a:r>
            <a:endParaRPr lang="en-US" dirty="0"/>
          </a:p>
        </p:txBody>
      </p:sp>
    </p:spTree>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itle 7"/>
          <p:cNvSpPr>
            <a:spLocks noGrp="1"/>
          </p:cNvSpPr>
          <p:nvPr>
            <p:ph type="title"/>
          </p:nvPr>
        </p:nvSpPr>
        <p:spPr>
          <a:xfrm>
            <a:off x="9144840" y="0"/>
            <a:ext cx="3047160" cy="1714501"/>
          </a:xfrm>
          <a:prstGeom prst="rect">
            <a:avLst/>
          </a:prstGeom>
        </p:spPr>
        <p:txBody>
          <a:bodyPr vert="horz" anchor="ctr"/>
          <a:lstStyle>
            <a:lvl1pPr algn="l">
              <a:lnSpc>
                <a:spcPts val="2645"/>
              </a:lnSpc>
              <a:defRPr sz="2221">
                <a:latin typeface="Helvetica"/>
                <a:cs typeface="Helvetica"/>
              </a:defRPr>
            </a:lvl1pPr>
          </a:lstStyle>
          <a:p>
            <a:r>
              <a:rPr lang="en-GB" dirty="0" smtClean="0"/>
              <a:t>Click to edit Master title style</a:t>
            </a:r>
            <a:endParaRPr lang="en-US" dirty="0"/>
          </a:p>
        </p:txBody>
      </p:sp>
      <p:sp>
        <p:nvSpPr>
          <p:cNvPr id="4" name="Text Placeholder 16"/>
          <p:cNvSpPr>
            <a:spLocks noGrp="1"/>
          </p:cNvSpPr>
          <p:nvPr>
            <p:ph type="body" sz="quarter" idx="12"/>
          </p:nvPr>
        </p:nvSpPr>
        <p:spPr>
          <a:xfrm>
            <a:off x="9144840" y="1714501"/>
            <a:ext cx="3047160" cy="3427320"/>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smtClean="0"/>
              <a:t>Click to edit Master text styles</a:t>
            </a:r>
          </a:p>
        </p:txBody>
      </p:sp>
      <p:sp>
        <p:nvSpPr>
          <p:cNvPr id="10" name="Picture Placeholder 9"/>
          <p:cNvSpPr>
            <a:spLocks noGrp="1"/>
          </p:cNvSpPr>
          <p:nvPr>
            <p:ph type="pic" sz="quarter" idx="13"/>
          </p:nvPr>
        </p:nvSpPr>
        <p:spPr>
          <a:xfrm>
            <a:off x="189593" y="1717858"/>
            <a:ext cx="4475944" cy="3429000"/>
          </a:xfrm>
          <a:prstGeom prst="rect">
            <a:avLst/>
          </a:prstGeom>
        </p:spPr>
        <p:txBody>
          <a:bodyPr vert="horz"/>
          <a:lstStyle/>
          <a:p>
            <a:endParaRPr lang="en-US"/>
          </a:p>
        </p:txBody>
      </p:sp>
      <p:sp>
        <p:nvSpPr>
          <p:cNvPr id="7" name="Picture Placeholder 9"/>
          <p:cNvSpPr>
            <a:spLocks noGrp="1"/>
          </p:cNvSpPr>
          <p:nvPr>
            <p:ph type="pic" sz="quarter" idx="14"/>
          </p:nvPr>
        </p:nvSpPr>
        <p:spPr>
          <a:xfrm>
            <a:off x="4665536" y="1717858"/>
            <a:ext cx="4475944" cy="3429000"/>
          </a:xfrm>
          <a:prstGeom prst="rect">
            <a:avLst/>
          </a:prstGeom>
        </p:spPr>
        <p:txBody>
          <a:bodyPr vert="horz"/>
          <a:lstStyle/>
          <a:p>
            <a:endParaRPr lang="en-US"/>
          </a:p>
        </p:txBody>
      </p:sp>
      <p:sp>
        <p:nvSpPr>
          <p:cNvPr id="13" name="Text Placeholder 17"/>
          <p:cNvSpPr>
            <a:spLocks noGrp="1"/>
          </p:cNvSpPr>
          <p:nvPr>
            <p:ph type="body" sz="quarter" idx="15" hasCustomPrompt="1"/>
          </p:nvPr>
        </p:nvSpPr>
        <p:spPr>
          <a:xfrm>
            <a:off x="9144840" y="5141821"/>
            <a:ext cx="3047160" cy="1486124"/>
          </a:xfrm>
          <a:prstGeom prst="rect">
            <a:avLst/>
          </a:prstGeom>
        </p:spPr>
        <p:txBody>
          <a:bodyPr vert="horz" anchor="b"/>
          <a:lstStyle>
            <a:lvl1pPr marL="0" indent="0">
              <a:lnSpc>
                <a:spcPts val="1174"/>
              </a:lnSpc>
              <a:spcBef>
                <a:spcPts val="0"/>
              </a:spcBef>
              <a:buFontTx/>
              <a:buNone/>
              <a:defRPr sz="952">
                <a:latin typeface=""/>
              </a:defRPr>
            </a:lvl1pPr>
          </a:lstStyle>
          <a:p>
            <a:pPr lvl="0"/>
            <a:r>
              <a:rPr lang="en-GB" dirty="0" smtClean="0"/>
              <a:t>Click to edit Master text level</a:t>
            </a:r>
            <a:endParaRPr lang="en-US" dirty="0"/>
          </a:p>
        </p:txBody>
      </p:sp>
    </p:spTree>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9"/>
          <p:cNvSpPr>
            <a:spLocks noGrp="1"/>
          </p:cNvSpPr>
          <p:nvPr>
            <p:ph type="pic" sz="quarter" idx="13"/>
          </p:nvPr>
        </p:nvSpPr>
        <p:spPr>
          <a:xfrm>
            <a:off x="192661" y="0"/>
            <a:ext cx="11999339" cy="6858000"/>
          </a:xfrm>
          <a:prstGeom prst="rect">
            <a:avLst/>
          </a:prstGeom>
        </p:spPr>
        <p:txBody>
          <a:bodyPr vert="horz"/>
          <a:lstStyle/>
          <a:p>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20" Type="http://schemas.openxmlformats.org/officeDocument/2006/relationships/slideLayout" Target="../slideLayouts/slideLayout31.xml"/><Relationship Id="rId21" Type="http://schemas.openxmlformats.org/officeDocument/2006/relationships/slideLayout" Target="../slideLayouts/slideLayout32.xml"/><Relationship Id="rId22" Type="http://schemas.openxmlformats.org/officeDocument/2006/relationships/theme" Target="../theme/theme2.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slideLayout" Target="../slideLayouts/slideLayout29.xml"/><Relationship Id="rId19" Type="http://schemas.openxmlformats.org/officeDocument/2006/relationships/slideLayout" Target="../slideLayouts/slideLayout30.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3.xml"/><Relationship Id="rId12" Type="http://schemas.openxmlformats.org/officeDocument/2006/relationships/slideLayout" Target="../slideLayouts/slideLayout44.xml"/><Relationship Id="rId13" Type="http://schemas.openxmlformats.org/officeDocument/2006/relationships/slideLayout" Target="../slideLayouts/slideLayout45.xml"/><Relationship Id="rId14" Type="http://schemas.openxmlformats.org/officeDocument/2006/relationships/slideLayout" Target="../slideLayouts/slideLayout46.xml"/><Relationship Id="rId15" Type="http://schemas.openxmlformats.org/officeDocument/2006/relationships/slideLayout" Target="../slideLayouts/slideLayout47.xml"/><Relationship Id="rId16" Type="http://schemas.openxmlformats.org/officeDocument/2006/relationships/slideLayout" Target="../slideLayouts/slideLayout48.xml"/><Relationship Id="rId17" Type="http://schemas.openxmlformats.org/officeDocument/2006/relationships/theme" Target="../theme/theme3.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slideLayout" Target="../slideLayouts/slideLayout61.xml"/><Relationship Id="rId14" Type="http://schemas.openxmlformats.org/officeDocument/2006/relationships/slideLayout" Target="../slideLayouts/slideLayout62.xml"/><Relationship Id="rId15" Type="http://schemas.openxmlformats.org/officeDocument/2006/relationships/slideLayout" Target="../slideLayouts/slideLayout63.xml"/><Relationship Id="rId16" Type="http://schemas.openxmlformats.org/officeDocument/2006/relationships/slideLayout" Target="../slideLayouts/slideLayout64.xml"/><Relationship Id="rId17" Type="http://schemas.openxmlformats.org/officeDocument/2006/relationships/theme" Target="../theme/theme4.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5.xml"/><Relationship Id="rId12" Type="http://schemas.openxmlformats.org/officeDocument/2006/relationships/slideLayout" Target="../slideLayouts/slideLayout76.xml"/><Relationship Id="rId13" Type="http://schemas.openxmlformats.org/officeDocument/2006/relationships/slideLayout" Target="../slideLayouts/slideLayout77.xml"/><Relationship Id="rId14" Type="http://schemas.openxmlformats.org/officeDocument/2006/relationships/slideLayout" Target="../slideLayouts/slideLayout78.xml"/><Relationship Id="rId15" Type="http://schemas.openxmlformats.org/officeDocument/2006/relationships/slideLayout" Target="../slideLayouts/slideLayout79.xml"/><Relationship Id="rId16" Type="http://schemas.openxmlformats.org/officeDocument/2006/relationships/slideLayout" Target="../slideLayouts/slideLayout80.xml"/><Relationship Id="rId17" Type="http://schemas.openxmlformats.org/officeDocument/2006/relationships/slideLayout" Target="../slideLayouts/slideLayout81.xml"/><Relationship Id="rId18" Type="http://schemas.openxmlformats.org/officeDocument/2006/relationships/theme" Target="../theme/theme5.xml"/><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9" Type="http://schemas.openxmlformats.org/officeDocument/2006/relationships/slideLayout" Target="../slideLayouts/slideLayout73.xml"/><Relationship Id="rId10"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slideLayout" Target="../slideLayouts/slideLayout95.xml"/><Relationship Id="rId15" Type="http://schemas.openxmlformats.org/officeDocument/2006/relationships/slideLayout" Target="../slideLayouts/slideLayout96.xml"/><Relationship Id="rId16" Type="http://schemas.openxmlformats.org/officeDocument/2006/relationships/slideLayout" Target="../slideLayouts/slideLayout97.xml"/><Relationship Id="rId17" Type="http://schemas.openxmlformats.org/officeDocument/2006/relationships/theme" Target="../theme/theme6.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7A435F9C-DF3D-3E4F-B2A3-0E66510FFE8D}" type="datetimeFigureOut">
              <a:rPr lang="en-US" smtClean="0">
                <a:solidFill>
                  <a:prstClr val="black">
                    <a:tint val="75000"/>
                  </a:prstClr>
                </a:solidFill>
              </a:rPr>
              <a:pPr defTabSz="914377"/>
              <a:t>4/3/17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C683B6CB-38F5-584C-B276-D8A343FCB9D0}" type="slidenum">
              <a:rPr lang="en-US" smtClean="0">
                <a:solidFill>
                  <a:prstClr val="black">
                    <a:tint val="75000"/>
                  </a:prstClr>
                </a:solidFill>
              </a:rPr>
              <a:pPr defTabSz="914377"/>
              <a:t>‹Nr.›</a:t>
            </a:fld>
            <a:endParaRPr lang="en-US">
              <a:solidFill>
                <a:prstClr val="black">
                  <a:tint val="75000"/>
                </a:prstClr>
              </a:solidFill>
            </a:endParaRPr>
          </a:p>
        </p:txBody>
      </p:sp>
    </p:spTree>
    <p:extLst>
      <p:ext uri="{BB962C8B-B14F-4D97-AF65-F5344CB8AC3E}">
        <p14:creationId xmlns:p14="http://schemas.microsoft.com/office/powerpoint/2010/main" val="159262254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609585"/>
            <a:fld id="{68C2560D-EC28-3B41-86E8-18F1CE0113B4}" type="datetimeFigureOut">
              <a:rPr lang="en-US" smtClean="0">
                <a:solidFill>
                  <a:prstClr val="black">
                    <a:tint val="75000"/>
                  </a:prstClr>
                </a:solidFill>
              </a:rPr>
              <a:pPr defTabSz="609585"/>
              <a:t>4/3/17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60958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609585"/>
            <a:fld id="{2066355A-084C-D24E-9AD2-7E4FC41EA627}" type="slidenum">
              <a:rPr lang="en-US" smtClean="0">
                <a:solidFill>
                  <a:prstClr val="black">
                    <a:tint val="75000"/>
                  </a:prstClr>
                </a:solidFill>
              </a:rPr>
              <a:pPr defTabSz="609585"/>
              <a:t>‹Nr.›</a:t>
            </a:fld>
            <a:endParaRPr lang="en-US">
              <a:solidFill>
                <a:prstClr val="black">
                  <a:tint val="75000"/>
                </a:prstClr>
              </a:solidFill>
            </a:endParaRPr>
          </a:p>
        </p:txBody>
      </p:sp>
    </p:spTree>
    <p:extLst>
      <p:ext uri="{BB962C8B-B14F-4D97-AF65-F5344CB8AC3E}">
        <p14:creationId xmlns:p14="http://schemas.microsoft.com/office/powerpoint/2010/main" val="121938044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609585"/>
            <a:fld id="{68C2560D-EC28-3B41-86E8-18F1CE0113B4}" type="datetimeFigureOut">
              <a:rPr lang="en-US" smtClean="0">
                <a:solidFill>
                  <a:prstClr val="black">
                    <a:tint val="75000"/>
                  </a:prstClr>
                </a:solidFill>
              </a:rPr>
              <a:pPr defTabSz="609585"/>
              <a:t>4/3/17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60958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609585"/>
            <a:fld id="{2066355A-084C-D24E-9AD2-7E4FC41EA627}" type="slidenum">
              <a:rPr lang="en-US" smtClean="0">
                <a:solidFill>
                  <a:prstClr val="black">
                    <a:tint val="75000"/>
                  </a:prstClr>
                </a:solidFill>
              </a:rPr>
              <a:pPr defTabSz="609585"/>
              <a:t>‹Nr.›</a:t>
            </a:fld>
            <a:endParaRPr lang="en-US">
              <a:solidFill>
                <a:prstClr val="black">
                  <a:tint val="75000"/>
                </a:prstClr>
              </a:solidFill>
            </a:endParaRPr>
          </a:p>
        </p:txBody>
      </p:sp>
    </p:spTree>
    <p:extLst>
      <p:ext uri="{BB962C8B-B14F-4D97-AF65-F5344CB8AC3E}">
        <p14:creationId xmlns:p14="http://schemas.microsoft.com/office/powerpoint/2010/main" val="52510567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609585"/>
            <a:fld id="{68C2560D-EC28-3B41-86E8-18F1CE0113B4}" type="datetimeFigureOut">
              <a:rPr lang="en-US" smtClean="0">
                <a:solidFill>
                  <a:prstClr val="black">
                    <a:tint val="75000"/>
                  </a:prstClr>
                </a:solidFill>
              </a:rPr>
              <a:pPr defTabSz="609585"/>
              <a:t>4/3/17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60958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609585"/>
            <a:fld id="{2066355A-084C-D24E-9AD2-7E4FC41EA627}" type="slidenum">
              <a:rPr lang="en-US" smtClean="0">
                <a:solidFill>
                  <a:prstClr val="black">
                    <a:tint val="75000"/>
                  </a:prstClr>
                </a:solidFill>
              </a:rPr>
              <a:pPr defTabSz="609585"/>
              <a:t>‹Nr.›</a:t>
            </a:fld>
            <a:endParaRPr lang="en-US">
              <a:solidFill>
                <a:prstClr val="black">
                  <a:tint val="75000"/>
                </a:prstClr>
              </a:solidFill>
            </a:endParaRPr>
          </a:p>
        </p:txBody>
      </p:sp>
    </p:spTree>
    <p:extLst>
      <p:ext uri="{BB962C8B-B14F-4D97-AF65-F5344CB8AC3E}">
        <p14:creationId xmlns:p14="http://schemas.microsoft.com/office/powerpoint/2010/main" val="207616312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90466" cy="6858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83626"/>
            <a:endParaRPr lang="en-US" sz="1904">
              <a:solidFill>
                <a:prstClr val="white"/>
              </a:solidFill>
            </a:endParaRPr>
          </a:p>
        </p:txBody>
      </p:sp>
      <p:sp>
        <p:nvSpPr>
          <p:cNvPr id="3" name="Rechteck 4"/>
          <p:cNvSpPr/>
          <p:nvPr userDrawn="1"/>
        </p:nvSpPr>
        <p:spPr>
          <a:xfrm>
            <a:off x="1" y="0"/>
            <a:ext cx="190465" cy="6858000"/>
          </a:xfrm>
          <a:prstGeom prst="rect">
            <a:avLst/>
          </a:prstGeom>
          <a:solidFill>
            <a:srgbClr val="FFF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3626"/>
            <a:endParaRPr lang="en-GB" sz="1904" dirty="0">
              <a:solidFill>
                <a:prstClr val="white"/>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31827393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Lst>
  <p:timing>
    <p:tnLst>
      <p:par>
        <p:cTn id="1" dur="indefinite" restart="never" nodeType="tmRoot"/>
      </p:par>
    </p:tnLst>
  </p:timing>
  <p:txStyles>
    <p:titleStyle>
      <a:lvl1pPr algn="l" defTabSz="483626" rtl="0" eaLnBrk="1" latinLnBrk="0" hangingPunct="1">
        <a:lnSpc>
          <a:spcPts val="8886"/>
        </a:lnSpc>
        <a:spcBef>
          <a:spcPct val="0"/>
        </a:spcBef>
        <a:buNone/>
        <a:defRPr sz="9838" kern="1200">
          <a:solidFill>
            <a:schemeClr val="tx1"/>
          </a:solidFill>
          <a:latin typeface="Helvetica"/>
          <a:ea typeface="+mj-ea"/>
          <a:cs typeface="Helvetica"/>
        </a:defRPr>
      </a:lvl1pPr>
    </p:titleStyle>
    <p:bodyStyle>
      <a:lvl1pPr marL="362720" indent="-362720" algn="l" defTabSz="483626" rtl="0" eaLnBrk="1" latinLnBrk="0" hangingPunct="1">
        <a:spcBef>
          <a:spcPct val="20000"/>
        </a:spcBef>
        <a:buFont typeface="Arial"/>
        <a:buChar char="•"/>
        <a:defRPr sz="3385" kern="1200">
          <a:solidFill>
            <a:schemeClr val="tx1"/>
          </a:solidFill>
          <a:latin typeface="+mn-lt"/>
          <a:ea typeface="+mn-ea"/>
          <a:cs typeface="+mn-cs"/>
        </a:defRPr>
      </a:lvl1pPr>
      <a:lvl2pPr marL="785893" indent="-302266" algn="l" defTabSz="483626" rtl="0" eaLnBrk="1" latinLnBrk="0" hangingPunct="1">
        <a:spcBef>
          <a:spcPct val="20000"/>
        </a:spcBef>
        <a:buFont typeface="Arial"/>
        <a:buChar char="–"/>
        <a:defRPr sz="2962" kern="1200">
          <a:solidFill>
            <a:schemeClr val="tx1"/>
          </a:solidFill>
          <a:latin typeface="+mn-lt"/>
          <a:ea typeface="+mn-ea"/>
          <a:cs typeface="+mn-cs"/>
        </a:defRPr>
      </a:lvl2pPr>
      <a:lvl3pPr marL="1209065" indent="-241813" algn="l" defTabSz="483626" rtl="0" eaLnBrk="1" latinLnBrk="0" hangingPunct="1">
        <a:spcBef>
          <a:spcPct val="20000"/>
        </a:spcBef>
        <a:buFont typeface="Arial"/>
        <a:buChar char="•"/>
        <a:defRPr sz="2539" kern="1200">
          <a:solidFill>
            <a:schemeClr val="tx1"/>
          </a:solidFill>
          <a:latin typeface="+mn-lt"/>
          <a:ea typeface="+mn-ea"/>
          <a:cs typeface="+mn-cs"/>
        </a:defRPr>
      </a:lvl3pPr>
      <a:lvl4pPr marL="1692692" indent="-241813" algn="l" defTabSz="483626" rtl="0" eaLnBrk="1" latinLnBrk="0" hangingPunct="1">
        <a:spcBef>
          <a:spcPct val="20000"/>
        </a:spcBef>
        <a:buFont typeface="Arial"/>
        <a:buChar char="–"/>
        <a:defRPr sz="2116" kern="1200">
          <a:solidFill>
            <a:schemeClr val="tx1"/>
          </a:solidFill>
          <a:latin typeface="+mn-lt"/>
          <a:ea typeface="+mn-ea"/>
          <a:cs typeface="+mn-cs"/>
        </a:defRPr>
      </a:lvl4pPr>
      <a:lvl5pPr marL="2176318" indent="-241813" algn="l" defTabSz="483626" rtl="0" eaLnBrk="1" latinLnBrk="0" hangingPunct="1">
        <a:spcBef>
          <a:spcPct val="20000"/>
        </a:spcBef>
        <a:buFont typeface="Arial"/>
        <a:buChar char="»"/>
        <a:defRPr sz="2116" kern="1200">
          <a:solidFill>
            <a:schemeClr val="tx1"/>
          </a:solidFill>
          <a:latin typeface="+mn-lt"/>
          <a:ea typeface="+mn-ea"/>
          <a:cs typeface="+mn-cs"/>
        </a:defRPr>
      </a:lvl5pPr>
      <a:lvl6pPr marL="2659944" indent="-241813" algn="l" defTabSz="483626" rtl="0" eaLnBrk="1" latinLnBrk="0" hangingPunct="1">
        <a:spcBef>
          <a:spcPct val="20000"/>
        </a:spcBef>
        <a:buFont typeface="Arial"/>
        <a:buChar char="•"/>
        <a:defRPr sz="2116" kern="1200">
          <a:solidFill>
            <a:schemeClr val="tx1"/>
          </a:solidFill>
          <a:latin typeface="+mn-lt"/>
          <a:ea typeface="+mn-ea"/>
          <a:cs typeface="+mn-cs"/>
        </a:defRPr>
      </a:lvl6pPr>
      <a:lvl7pPr marL="3143570" indent="-241813" algn="l" defTabSz="483626" rtl="0" eaLnBrk="1" latinLnBrk="0" hangingPunct="1">
        <a:spcBef>
          <a:spcPct val="20000"/>
        </a:spcBef>
        <a:buFont typeface="Arial"/>
        <a:buChar char="•"/>
        <a:defRPr sz="2116" kern="1200">
          <a:solidFill>
            <a:schemeClr val="tx1"/>
          </a:solidFill>
          <a:latin typeface="+mn-lt"/>
          <a:ea typeface="+mn-ea"/>
          <a:cs typeface="+mn-cs"/>
        </a:defRPr>
      </a:lvl7pPr>
      <a:lvl8pPr marL="3627196" indent="-241813" algn="l" defTabSz="483626" rtl="0" eaLnBrk="1" latinLnBrk="0" hangingPunct="1">
        <a:spcBef>
          <a:spcPct val="20000"/>
        </a:spcBef>
        <a:buFont typeface="Arial"/>
        <a:buChar char="•"/>
        <a:defRPr sz="2116" kern="1200">
          <a:solidFill>
            <a:schemeClr val="tx1"/>
          </a:solidFill>
          <a:latin typeface="+mn-lt"/>
          <a:ea typeface="+mn-ea"/>
          <a:cs typeface="+mn-cs"/>
        </a:defRPr>
      </a:lvl8pPr>
      <a:lvl9pPr marL="4110822" indent="-241813" algn="l" defTabSz="483626" rtl="0" eaLnBrk="1" latinLnBrk="0" hangingPunct="1">
        <a:spcBef>
          <a:spcPct val="20000"/>
        </a:spcBef>
        <a:buFont typeface="Arial"/>
        <a:buChar char="•"/>
        <a:defRPr sz="2116" kern="1200">
          <a:solidFill>
            <a:schemeClr val="tx1"/>
          </a:solidFill>
          <a:latin typeface="+mn-lt"/>
          <a:ea typeface="+mn-ea"/>
          <a:cs typeface="+mn-cs"/>
        </a:defRPr>
      </a:lvl9pPr>
    </p:bodyStyle>
    <p:other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90466" cy="6858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83626"/>
            <a:endParaRPr lang="en-US" sz="1904">
              <a:solidFill>
                <a:prstClr val="white"/>
              </a:solidFill>
            </a:endParaRPr>
          </a:p>
        </p:txBody>
      </p:sp>
      <p:sp>
        <p:nvSpPr>
          <p:cNvPr id="3" name="Rechteck 4"/>
          <p:cNvSpPr/>
          <p:nvPr userDrawn="1"/>
        </p:nvSpPr>
        <p:spPr>
          <a:xfrm>
            <a:off x="1" y="0"/>
            <a:ext cx="190465" cy="6858000"/>
          </a:xfrm>
          <a:prstGeom prst="rect">
            <a:avLst/>
          </a:prstGeom>
          <a:solidFill>
            <a:srgbClr val="FFF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3626"/>
            <a:endParaRPr lang="en-GB" sz="1904" dirty="0">
              <a:solidFill>
                <a:prstClr val="white"/>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41004468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Lst>
  <p:timing>
    <p:tnLst>
      <p:par>
        <p:cTn id="1" dur="indefinite" restart="never" nodeType="tmRoot"/>
      </p:par>
    </p:tnLst>
  </p:timing>
  <p:txStyles>
    <p:titleStyle>
      <a:lvl1pPr algn="l" defTabSz="483626" rtl="0" eaLnBrk="1" latinLnBrk="0" hangingPunct="1">
        <a:lnSpc>
          <a:spcPts val="8886"/>
        </a:lnSpc>
        <a:spcBef>
          <a:spcPct val="0"/>
        </a:spcBef>
        <a:buNone/>
        <a:defRPr sz="9838" kern="1200">
          <a:solidFill>
            <a:schemeClr val="tx1"/>
          </a:solidFill>
          <a:latin typeface="Helvetica"/>
          <a:ea typeface="+mj-ea"/>
          <a:cs typeface="Helvetica"/>
        </a:defRPr>
      </a:lvl1pPr>
    </p:titleStyle>
    <p:bodyStyle>
      <a:lvl1pPr marL="362720" indent="-362720" algn="l" defTabSz="483626" rtl="0" eaLnBrk="1" latinLnBrk="0" hangingPunct="1">
        <a:spcBef>
          <a:spcPct val="20000"/>
        </a:spcBef>
        <a:buFont typeface="Arial"/>
        <a:buChar char="•"/>
        <a:defRPr sz="3385" kern="1200">
          <a:solidFill>
            <a:schemeClr val="tx1"/>
          </a:solidFill>
          <a:latin typeface="+mn-lt"/>
          <a:ea typeface="+mn-ea"/>
          <a:cs typeface="+mn-cs"/>
        </a:defRPr>
      </a:lvl1pPr>
      <a:lvl2pPr marL="785893" indent="-302266" algn="l" defTabSz="483626" rtl="0" eaLnBrk="1" latinLnBrk="0" hangingPunct="1">
        <a:spcBef>
          <a:spcPct val="20000"/>
        </a:spcBef>
        <a:buFont typeface="Arial"/>
        <a:buChar char="–"/>
        <a:defRPr sz="2962" kern="1200">
          <a:solidFill>
            <a:schemeClr val="tx1"/>
          </a:solidFill>
          <a:latin typeface="+mn-lt"/>
          <a:ea typeface="+mn-ea"/>
          <a:cs typeface="+mn-cs"/>
        </a:defRPr>
      </a:lvl2pPr>
      <a:lvl3pPr marL="1209065" indent="-241813" algn="l" defTabSz="483626" rtl="0" eaLnBrk="1" latinLnBrk="0" hangingPunct="1">
        <a:spcBef>
          <a:spcPct val="20000"/>
        </a:spcBef>
        <a:buFont typeface="Arial"/>
        <a:buChar char="•"/>
        <a:defRPr sz="2539" kern="1200">
          <a:solidFill>
            <a:schemeClr val="tx1"/>
          </a:solidFill>
          <a:latin typeface="+mn-lt"/>
          <a:ea typeface="+mn-ea"/>
          <a:cs typeface="+mn-cs"/>
        </a:defRPr>
      </a:lvl3pPr>
      <a:lvl4pPr marL="1692692" indent="-241813" algn="l" defTabSz="483626" rtl="0" eaLnBrk="1" latinLnBrk="0" hangingPunct="1">
        <a:spcBef>
          <a:spcPct val="20000"/>
        </a:spcBef>
        <a:buFont typeface="Arial"/>
        <a:buChar char="–"/>
        <a:defRPr sz="2116" kern="1200">
          <a:solidFill>
            <a:schemeClr val="tx1"/>
          </a:solidFill>
          <a:latin typeface="+mn-lt"/>
          <a:ea typeface="+mn-ea"/>
          <a:cs typeface="+mn-cs"/>
        </a:defRPr>
      </a:lvl4pPr>
      <a:lvl5pPr marL="2176318" indent="-241813" algn="l" defTabSz="483626" rtl="0" eaLnBrk="1" latinLnBrk="0" hangingPunct="1">
        <a:spcBef>
          <a:spcPct val="20000"/>
        </a:spcBef>
        <a:buFont typeface="Arial"/>
        <a:buChar char="»"/>
        <a:defRPr sz="2116" kern="1200">
          <a:solidFill>
            <a:schemeClr val="tx1"/>
          </a:solidFill>
          <a:latin typeface="+mn-lt"/>
          <a:ea typeface="+mn-ea"/>
          <a:cs typeface="+mn-cs"/>
        </a:defRPr>
      </a:lvl5pPr>
      <a:lvl6pPr marL="2659944" indent="-241813" algn="l" defTabSz="483626" rtl="0" eaLnBrk="1" latinLnBrk="0" hangingPunct="1">
        <a:spcBef>
          <a:spcPct val="20000"/>
        </a:spcBef>
        <a:buFont typeface="Arial"/>
        <a:buChar char="•"/>
        <a:defRPr sz="2116" kern="1200">
          <a:solidFill>
            <a:schemeClr val="tx1"/>
          </a:solidFill>
          <a:latin typeface="+mn-lt"/>
          <a:ea typeface="+mn-ea"/>
          <a:cs typeface="+mn-cs"/>
        </a:defRPr>
      </a:lvl6pPr>
      <a:lvl7pPr marL="3143570" indent="-241813" algn="l" defTabSz="483626" rtl="0" eaLnBrk="1" latinLnBrk="0" hangingPunct="1">
        <a:spcBef>
          <a:spcPct val="20000"/>
        </a:spcBef>
        <a:buFont typeface="Arial"/>
        <a:buChar char="•"/>
        <a:defRPr sz="2116" kern="1200">
          <a:solidFill>
            <a:schemeClr val="tx1"/>
          </a:solidFill>
          <a:latin typeface="+mn-lt"/>
          <a:ea typeface="+mn-ea"/>
          <a:cs typeface="+mn-cs"/>
        </a:defRPr>
      </a:lvl7pPr>
      <a:lvl8pPr marL="3627196" indent="-241813" algn="l" defTabSz="483626" rtl="0" eaLnBrk="1" latinLnBrk="0" hangingPunct="1">
        <a:spcBef>
          <a:spcPct val="20000"/>
        </a:spcBef>
        <a:buFont typeface="Arial"/>
        <a:buChar char="•"/>
        <a:defRPr sz="2116" kern="1200">
          <a:solidFill>
            <a:schemeClr val="tx1"/>
          </a:solidFill>
          <a:latin typeface="+mn-lt"/>
          <a:ea typeface="+mn-ea"/>
          <a:cs typeface="+mn-cs"/>
        </a:defRPr>
      </a:lvl8pPr>
      <a:lvl9pPr marL="4110822" indent="-241813" algn="l" defTabSz="483626" rtl="0" eaLnBrk="1" latinLnBrk="0" hangingPunct="1">
        <a:spcBef>
          <a:spcPct val="20000"/>
        </a:spcBef>
        <a:buFont typeface="Arial"/>
        <a:buChar char="•"/>
        <a:defRPr sz="2116" kern="1200">
          <a:solidFill>
            <a:schemeClr val="tx1"/>
          </a:solidFill>
          <a:latin typeface="+mn-lt"/>
          <a:ea typeface="+mn-ea"/>
          <a:cs typeface="+mn-cs"/>
        </a:defRPr>
      </a:lvl9pPr>
    </p:bodyStyle>
    <p:other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qua-kit.ethz.ch/mooc/proposals/browse/1" TargetMode="External"/><Relationship Id="rId3" Type="http://schemas.openxmlformats.org/officeDocument/2006/relationships/hyperlink" Target="https://qua-kit.ethz.ch/mooc/proposals/browse/1)"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png"/><Relationship Id="rId1" Type="http://schemas.openxmlformats.org/officeDocument/2006/relationships/slideLayout" Target="../slideLayouts/slideLayout74.xml"/><Relationship Id="rId2"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22.emf"/><Relationship Id="rId3" Type="http://schemas.openxmlformats.org/officeDocument/2006/relationships/image" Target="../media/image2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5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5400"/>
            <a:ext cx="12203575" cy="8090891"/>
          </a:xfrm>
          <a:prstGeom prst="rect">
            <a:avLst/>
          </a:prstGeom>
        </p:spPr>
      </p:pic>
      <p:sp>
        <p:nvSpPr>
          <p:cNvPr id="2" name="Titel 1"/>
          <p:cNvSpPr>
            <a:spLocks noGrp="1"/>
          </p:cNvSpPr>
          <p:nvPr>
            <p:ph type="ctrTitle"/>
          </p:nvPr>
        </p:nvSpPr>
        <p:spPr>
          <a:xfrm rot="16200000">
            <a:off x="5666917" y="4725989"/>
            <a:ext cx="10363200" cy="1470025"/>
          </a:xfrm>
        </p:spPr>
        <p:txBody>
          <a:bodyPr>
            <a:noAutofit/>
          </a:bodyPr>
          <a:lstStyle/>
          <a:p>
            <a:pPr algn="r"/>
            <a:r>
              <a:rPr lang="de-DE" sz="3733" dirty="0">
                <a:solidFill>
                  <a:srgbClr val="FFFF00"/>
                </a:solidFill>
              </a:rPr>
              <a:t>SMART CITIES</a:t>
            </a:r>
            <a:br>
              <a:rPr lang="de-DE" sz="3733" dirty="0">
                <a:solidFill>
                  <a:srgbClr val="FFFF00"/>
                </a:solidFill>
              </a:rPr>
            </a:br>
            <a:r>
              <a:rPr lang="de-DE" sz="3733" dirty="0">
                <a:solidFill>
                  <a:srgbClr val="FFFF00"/>
                </a:solidFill>
              </a:rPr>
              <a:t>  </a:t>
            </a:r>
            <a:r>
              <a:rPr lang="de-DE" sz="3733" dirty="0" smtClean="0">
                <a:solidFill>
                  <a:schemeClr val="bg1">
                    <a:lumMod val="75000"/>
                  </a:schemeClr>
                </a:solidFill>
              </a:rPr>
              <a:t>L6     3.4.2017 </a:t>
            </a:r>
            <a:r>
              <a:rPr lang="de-DE" sz="3733" dirty="0"/>
              <a:t/>
            </a:r>
            <a:br>
              <a:rPr lang="de-DE" sz="3733" dirty="0"/>
            </a:br>
            <a:r>
              <a:rPr lang="de-DE" sz="3733" dirty="0"/>
              <a:t> </a:t>
            </a:r>
            <a:r>
              <a:rPr lang="de-DE" sz="3733" dirty="0">
                <a:solidFill>
                  <a:schemeClr val="bg1">
                    <a:lumMod val="75000"/>
                  </a:schemeClr>
                </a:solidFill>
              </a:rPr>
              <a:t>Spring Semester 2017, ETH Zürich</a:t>
            </a:r>
            <a:br>
              <a:rPr lang="de-DE" sz="3733" dirty="0">
                <a:solidFill>
                  <a:schemeClr val="bg1">
                    <a:lumMod val="75000"/>
                  </a:schemeClr>
                </a:solidFill>
              </a:rPr>
            </a:br>
            <a:r>
              <a:rPr lang="de-DE" sz="3733" dirty="0">
                <a:solidFill>
                  <a:schemeClr val="bg1">
                    <a:lumMod val="75000"/>
                  </a:schemeClr>
                </a:solidFill>
              </a:rPr>
              <a:t>Gerhard Schmitt</a:t>
            </a:r>
          </a:p>
        </p:txBody>
      </p:sp>
    </p:spTree>
    <p:extLst>
      <p:ext uri="{BB962C8B-B14F-4D97-AF65-F5344CB8AC3E}">
        <p14:creationId xmlns:p14="http://schemas.microsoft.com/office/powerpoint/2010/main" val="6906117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900" y="0"/>
            <a:ext cx="8949751" cy="6858000"/>
          </a:xfrm>
          <a:prstGeom prst="rect">
            <a:avLst/>
          </a:prstGeom>
        </p:spPr>
      </p:pic>
    </p:spTree>
    <p:extLst>
      <p:ext uri="{BB962C8B-B14F-4D97-AF65-F5344CB8AC3E}">
        <p14:creationId xmlns:p14="http://schemas.microsoft.com/office/powerpoint/2010/main" val="6879029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3125" y="1387207"/>
            <a:ext cx="11096367" cy="3785652"/>
          </a:xfrm>
          <a:prstGeom prst="rect">
            <a:avLst/>
          </a:prstGeom>
        </p:spPr>
        <p:txBody>
          <a:bodyPr wrap="square">
            <a:spAutoFit/>
          </a:bodyPr>
          <a:lstStyle/>
          <a:p>
            <a:r>
              <a:rPr lang="en-US" sz="2000" dirty="0"/>
              <a:t>2. Please explore the design gallery from Qua-Kit </a:t>
            </a:r>
            <a:r>
              <a:rPr lang="en-US" sz="2000" dirty="0" smtClean="0"/>
              <a:t>(</a:t>
            </a:r>
            <a:r>
              <a:rPr lang="en-US" sz="2000" dirty="0">
                <a:hlinkClick r:id="rId2"/>
              </a:rPr>
              <a:t>https://qua-kit.ethz.ch/mooc/proposals/browse/1</a:t>
            </a:r>
            <a:r>
              <a:rPr lang="en-US" sz="2000" dirty="0">
                <a:hlinkClick r:id="rId3"/>
              </a:rPr>
              <a:t>)</a:t>
            </a:r>
            <a:r>
              <a:rPr lang="en-US" sz="2000" dirty="0" smtClean="0"/>
              <a:t> </a:t>
            </a:r>
            <a:r>
              <a:rPr lang="en-US" sz="2000" dirty="0"/>
              <a:t>and answer the following questions</a:t>
            </a:r>
            <a:r>
              <a:rPr lang="en-US" sz="2000" dirty="0" smtClean="0"/>
              <a:t>:</a:t>
            </a:r>
          </a:p>
          <a:p>
            <a:endParaRPr lang="en-US" sz="2000" dirty="0"/>
          </a:p>
          <a:p>
            <a:pPr>
              <a:buFont typeface="Arial" charset="0"/>
              <a:buChar char="•"/>
            </a:pPr>
            <a:r>
              <a:rPr lang="en-US" sz="2000" dirty="0"/>
              <a:t>Please select the Top 5 best designs and provide us the links. (in descending order and separate with space</a:t>
            </a:r>
            <a:r>
              <a:rPr lang="en-US" sz="2000" dirty="0" smtClean="0"/>
              <a:t>)</a:t>
            </a:r>
          </a:p>
          <a:p>
            <a:pPr>
              <a:buFont typeface="Arial" charset="0"/>
              <a:buChar char="•"/>
            </a:pPr>
            <a:endParaRPr lang="en-US" sz="2000" dirty="0"/>
          </a:p>
          <a:p>
            <a:pPr>
              <a:buFont typeface="Arial" charset="0"/>
              <a:buChar char="•"/>
            </a:pPr>
            <a:r>
              <a:rPr lang="en-US" sz="2000" dirty="0"/>
              <a:t>What features of the designs you prefer have in common? Please list at least 3 attributes you personally believe a good design should have</a:t>
            </a:r>
            <a:r>
              <a:rPr lang="en-US" sz="2000" dirty="0" smtClean="0"/>
              <a:t>.</a:t>
            </a:r>
          </a:p>
          <a:p>
            <a:pPr>
              <a:buFont typeface="Arial" charset="0"/>
              <a:buChar char="•"/>
            </a:pPr>
            <a:endParaRPr lang="en-US" sz="2000" dirty="0"/>
          </a:p>
          <a:p>
            <a:pPr>
              <a:buFont typeface="Arial" charset="0"/>
              <a:buChar char="•"/>
            </a:pPr>
            <a:r>
              <a:rPr lang="en-US" sz="2000" dirty="0"/>
              <a:t>Please tell us which design you think it’s the worst and you dislike the most and tell us the reason why</a:t>
            </a:r>
            <a:r>
              <a:rPr lang="en-US" sz="2000" dirty="0" smtClean="0"/>
              <a:t>.</a:t>
            </a:r>
          </a:p>
          <a:p>
            <a:pPr>
              <a:buFont typeface="Arial" charset="0"/>
              <a:buChar char="•"/>
            </a:pPr>
            <a:endParaRPr lang="en-US" sz="2000" dirty="0"/>
          </a:p>
          <a:p>
            <a:pPr>
              <a:buFont typeface="Arial" charset="0"/>
              <a:buChar char="•"/>
            </a:pPr>
            <a:r>
              <a:rPr lang="en-US" sz="2000" dirty="0"/>
              <a:t>Please tell us which design is the most creative and original and provide us the link.</a:t>
            </a:r>
          </a:p>
        </p:txBody>
      </p:sp>
      <p:sp>
        <p:nvSpPr>
          <p:cNvPr id="5" name="TextBox 4"/>
          <p:cNvSpPr txBox="1"/>
          <p:nvPr/>
        </p:nvSpPr>
        <p:spPr>
          <a:xfrm>
            <a:off x="2372497" y="107660"/>
            <a:ext cx="6993925" cy="707886"/>
          </a:xfrm>
          <a:prstGeom prst="rect">
            <a:avLst/>
          </a:prstGeom>
          <a:noFill/>
        </p:spPr>
        <p:txBody>
          <a:bodyPr wrap="square" rtlCol="0">
            <a:spAutoFit/>
          </a:bodyPr>
          <a:lstStyle/>
          <a:p>
            <a:pPr algn="ctr"/>
            <a:r>
              <a:rPr lang="en-US" sz="4000" smtClean="0"/>
              <a:t>Exercise 3</a:t>
            </a:r>
            <a:endParaRPr lang="en-US" sz="4000"/>
          </a:p>
        </p:txBody>
      </p:sp>
    </p:spTree>
    <p:extLst>
      <p:ext uri="{BB962C8B-B14F-4D97-AF65-F5344CB8AC3E}">
        <p14:creationId xmlns:p14="http://schemas.microsoft.com/office/powerpoint/2010/main" val="15845541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72497" y="107660"/>
            <a:ext cx="6993925" cy="707886"/>
          </a:xfrm>
          <a:prstGeom prst="rect">
            <a:avLst/>
          </a:prstGeom>
          <a:noFill/>
        </p:spPr>
        <p:txBody>
          <a:bodyPr wrap="square" rtlCol="0">
            <a:spAutoFit/>
          </a:bodyPr>
          <a:lstStyle/>
          <a:p>
            <a:pPr algn="ctr"/>
            <a:r>
              <a:rPr lang="en-US" sz="4000" smtClean="0"/>
              <a:t>Exercise 3</a:t>
            </a:r>
            <a:endParaRPr lang="en-US" sz="400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916" y="815546"/>
            <a:ext cx="9107003" cy="6858000"/>
          </a:xfrm>
          <a:prstGeom prst="rect">
            <a:avLst/>
          </a:prstGeom>
        </p:spPr>
      </p:pic>
    </p:spTree>
    <p:extLst>
      <p:ext uri="{BB962C8B-B14F-4D97-AF65-F5344CB8AC3E}">
        <p14:creationId xmlns:p14="http://schemas.microsoft.com/office/powerpoint/2010/main" val="7221084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pc="-159" dirty="0"/>
              <a:t>Challenges</a:t>
            </a:r>
            <a:r>
              <a:rPr lang="en-US" spc="-159" dirty="0">
                <a:solidFill>
                  <a:srgbClr val="BFBFBF"/>
                </a:solidFill>
              </a:rPr>
              <a:t/>
            </a:r>
            <a:br>
              <a:rPr lang="en-US" spc="-159" dirty="0">
                <a:solidFill>
                  <a:srgbClr val="BFBFBF"/>
                </a:solidFill>
              </a:rPr>
            </a:br>
            <a:r>
              <a:rPr lang="en-US" spc="-159" dirty="0">
                <a:solidFill>
                  <a:srgbClr val="BFBFBF"/>
                </a:solidFill>
              </a:rPr>
              <a:t>Progress and Outcome</a:t>
            </a:r>
          </a:p>
        </p:txBody>
      </p:sp>
      <p:grpSp>
        <p:nvGrpSpPr>
          <p:cNvPr id="10" name="Group 9"/>
          <p:cNvGrpSpPr/>
          <p:nvPr/>
        </p:nvGrpSpPr>
        <p:grpSpPr>
          <a:xfrm>
            <a:off x="250428" y="3433815"/>
            <a:ext cx="4225562" cy="1956912"/>
            <a:chOff x="-5881" y="55"/>
            <a:chExt cx="11526677" cy="6574231"/>
          </a:xfrm>
        </p:grpSpPr>
        <p:pic>
          <p:nvPicPr>
            <p:cNvPr id="12" name="Picture 11" descr="Poesie des Digitalen 4"/>
            <p:cNvPicPr>
              <a:picLocks noChangeAspect="1" noChangeArrowheads="1"/>
            </p:cNvPicPr>
            <p:nvPr/>
          </p:nvPicPr>
          <p:blipFill rotWithShape="1">
            <a:blip r:embed="rId2">
              <a:extLst>
                <a:ext uri="{28A0092B-C50C-407E-A947-70E740481C1C}">
                  <a14:useLocalDpi xmlns:a14="http://schemas.microsoft.com/office/drawing/2010/main" val="0"/>
                </a:ext>
              </a:extLst>
            </a:blip>
            <a:srcRect l="13181" t="-1" b="-169"/>
            <a:stretch/>
          </p:blipFill>
          <p:spPr bwMode="auto">
            <a:xfrm flipH="1">
              <a:off x="-5881" y="55"/>
              <a:ext cx="11526677" cy="6574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933" y="1546147"/>
              <a:ext cx="3777862" cy="4933979"/>
            </a:xfrm>
            <a:prstGeom prst="rect">
              <a:avLst/>
            </a:prstGeom>
          </p:spPr>
        </p:pic>
      </p:grpSp>
      <p:pic>
        <p:nvPicPr>
          <p:cNvPr id="16" name="Picture 15" descr="test2.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29" y="1427534"/>
            <a:ext cx="4689535" cy="1990547"/>
          </a:xfrm>
          <a:prstGeom prst="rect">
            <a:avLst/>
          </a:prstGeom>
        </p:spPr>
      </p:pic>
      <p:sp>
        <p:nvSpPr>
          <p:cNvPr id="17" name="Rechteck 4"/>
          <p:cNvSpPr/>
          <p:nvPr/>
        </p:nvSpPr>
        <p:spPr>
          <a:xfrm>
            <a:off x="1072173" y="1943208"/>
            <a:ext cx="2843479" cy="926286"/>
          </a:xfrm>
          <a:prstGeom prst="rect">
            <a:avLst/>
          </a:prstGeom>
          <a:solidFill>
            <a:srgbClr val="ACDCE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3626"/>
            <a:endParaRPr lang="en-GB" sz="1904" dirty="0">
              <a:solidFill>
                <a:prstClr val="white"/>
              </a:solidFill>
              <a:latin typeface="Helvetica Neue" charset="0"/>
              <a:ea typeface="Helvetica Neue" charset="0"/>
              <a:cs typeface="Helvetica Neue" charset="0"/>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901" y="1427534"/>
            <a:ext cx="4664465" cy="1990547"/>
          </a:xfrm>
          <a:prstGeom prst="rect">
            <a:avLst/>
          </a:prstGeom>
        </p:spPr>
      </p:pic>
      <p:grpSp>
        <p:nvGrpSpPr>
          <p:cNvPr id="19" name="Group 18"/>
          <p:cNvGrpSpPr/>
          <p:nvPr/>
        </p:nvGrpSpPr>
        <p:grpSpPr>
          <a:xfrm>
            <a:off x="5519421" y="1943207"/>
            <a:ext cx="2895793" cy="887529"/>
            <a:chOff x="2719725" y="1536839"/>
            <a:chExt cx="2737597" cy="1383396"/>
          </a:xfrm>
          <a:solidFill>
            <a:srgbClr val="FFF584"/>
          </a:solidFill>
        </p:grpSpPr>
        <p:sp>
          <p:nvSpPr>
            <p:cNvPr id="20" name="Rechteck 4"/>
            <p:cNvSpPr/>
            <p:nvPr/>
          </p:nvSpPr>
          <p:spPr>
            <a:xfrm>
              <a:off x="2719725" y="1536839"/>
              <a:ext cx="2736850" cy="1383396"/>
            </a:xfrm>
            <a:prstGeom prst="rect">
              <a:avLst/>
            </a:prstGeom>
            <a:solidFill>
              <a:srgbClr val="ACDCE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3626"/>
              <a:endParaRPr lang="en-GB" sz="1904" dirty="0">
                <a:solidFill>
                  <a:prstClr val="white"/>
                </a:solidFill>
                <a:latin typeface="Helvetica Neue" charset="0"/>
                <a:ea typeface="Helvetica Neue" charset="0"/>
                <a:cs typeface="Helvetica Neue" charset="0"/>
              </a:endParaRPr>
            </a:p>
          </p:txBody>
        </p:sp>
        <p:sp>
          <p:nvSpPr>
            <p:cNvPr id="21" name="Textfeld 30"/>
            <p:cNvSpPr txBox="1"/>
            <p:nvPr/>
          </p:nvSpPr>
          <p:spPr>
            <a:xfrm>
              <a:off x="2720472" y="1536839"/>
              <a:ext cx="2736850" cy="1354724"/>
            </a:xfrm>
            <a:prstGeom prst="rect">
              <a:avLst/>
            </a:prstGeom>
            <a:noFill/>
          </p:spPr>
          <p:txBody>
            <a:bodyPr wrap="square" lIns="76161" tIns="76161" rIns="76161" bIns="76161" rtlCol="0" anchor="t">
              <a:spAutoFit/>
            </a:bodyPr>
            <a:lstStyle/>
            <a:p>
              <a:pPr defTabSz="483626"/>
              <a:r>
                <a:rPr lang="en-GB" sz="1058" b="1" dirty="0">
                  <a:solidFill>
                    <a:prstClr val="black"/>
                  </a:solidFill>
                  <a:latin typeface="Arial" charset="0"/>
                  <a:ea typeface="Arial" charset="0"/>
                  <a:cs typeface="Arial" charset="0"/>
                </a:rPr>
                <a:t>Citizen Design Science</a:t>
              </a:r>
            </a:p>
            <a:p>
              <a:pPr defTabSz="483626">
                <a:lnSpc>
                  <a:spcPts val="529"/>
                </a:lnSpc>
              </a:pPr>
              <a:endParaRPr lang="en-GB" sz="1058" b="1" dirty="0">
                <a:solidFill>
                  <a:prstClr val="black"/>
                </a:solidFill>
                <a:latin typeface="Arial" charset="0"/>
                <a:ea typeface="Arial" charset="0"/>
                <a:cs typeface="Arial" charset="0"/>
              </a:endParaRPr>
            </a:p>
            <a:p>
              <a:pPr defTabSz="483626"/>
              <a:r>
                <a:rPr lang="en-GB" sz="1058" i="1" dirty="0">
                  <a:solidFill>
                    <a:prstClr val="black"/>
                  </a:solidFill>
                  <a:latin typeface="Arial" charset="0"/>
                  <a:ea typeface="Arial" charset="0"/>
                  <a:cs typeface="Arial" charset="0"/>
                </a:rPr>
                <a:t>“How can we actively involve citizens to improve planning through the wisdom of the crowd?”</a:t>
              </a:r>
            </a:p>
          </p:txBody>
        </p:sp>
      </p:grpSp>
      <p:pic>
        <p:nvPicPr>
          <p:cNvPr id="22" name="Picture 21"/>
          <p:cNvPicPr>
            <a:picLocks noChangeAspect="1"/>
          </p:cNvPicPr>
          <p:nvPr/>
        </p:nvPicPr>
        <p:blipFill>
          <a:blip r:embed="rId6"/>
          <a:stretch>
            <a:fillRect/>
          </a:stretch>
        </p:blipFill>
        <p:spPr>
          <a:xfrm>
            <a:off x="4495901" y="3443435"/>
            <a:ext cx="4644555" cy="1919264"/>
          </a:xfrm>
          <a:prstGeom prst="rect">
            <a:avLst/>
          </a:prstGeom>
        </p:spPr>
      </p:pic>
      <p:grpSp>
        <p:nvGrpSpPr>
          <p:cNvPr id="23" name="Group 22"/>
          <p:cNvGrpSpPr/>
          <p:nvPr/>
        </p:nvGrpSpPr>
        <p:grpSpPr>
          <a:xfrm>
            <a:off x="5513795" y="3762404"/>
            <a:ext cx="3055396" cy="1102638"/>
            <a:chOff x="2318515" y="1724951"/>
            <a:chExt cx="2888481" cy="1539015"/>
          </a:xfrm>
          <a:solidFill>
            <a:srgbClr val="FFF584">
              <a:alpha val="80000"/>
            </a:srgbClr>
          </a:solidFill>
        </p:grpSpPr>
        <p:sp>
          <p:nvSpPr>
            <p:cNvPr id="24" name="Rechteck 4"/>
            <p:cNvSpPr/>
            <p:nvPr/>
          </p:nvSpPr>
          <p:spPr>
            <a:xfrm>
              <a:off x="2318515" y="1724951"/>
              <a:ext cx="2736850" cy="1539015"/>
            </a:xfrm>
            <a:prstGeom prst="rect">
              <a:avLst/>
            </a:prstGeom>
            <a:solidFill>
              <a:srgbClr val="ACDCE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3626"/>
              <a:endParaRPr lang="en-GB" sz="1058" dirty="0">
                <a:solidFill>
                  <a:prstClr val="white"/>
                </a:solidFill>
                <a:latin typeface="Arial" charset="0"/>
                <a:ea typeface="Arial" charset="0"/>
                <a:cs typeface="Arial" charset="0"/>
              </a:endParaRPr>
            </a:p>
          </p:txBody>
        </p:sp>
        <p:sp>
          <p:nvSpPr>
            <p:cNvPr id="25" name="Textfeld 30"/>
            <p:cNvSpPr txBox="1"/>
            <p:nvPr/>
          </p:nvSpPr>
          <p:spPr>
            <a:xfrm>
              <a:off x="2470146" y="1743583"/>
              <a:ext cx="2736850" cy="1440331"/>
            </a:xfrm>
            <a:prstGeom prst="rect">
              <a:avLst/>
            </a:prstGeom>
            <a:noFill/>
          </p:spPr>
          <p:txBody>
            <a:bodyPr wrap="square" lIns="76161" tIns="76161" rIns="76161" bIns="76161" rtlCol="0" anchor="t">
              <a:spAutoFit/>
            </a:bodyPr>
            <a:lstStyle/>
            <a:p>
              <a:pPr defTabSz="483626"/>
              <a:r>
                <a:rPr lang="en-GB" sz="1058" b="1" dirty="0">
                  <a:solidFill>
                    <a:prstClr val="black"/>
                  </a:solidFill>
                  <a:latin typeface="Arial" charset="0"/>
                  <a:ea typeface="Arial" charset="0"/>
                  <a:cs typeface="Arial" charset="0"/>
                </a:rPr>
                <a:t>Evidence Informed Urban Design &amp; Planning</a:t>
              </a:r>
            </a:p>
            <a:p>
              <a:pPr defTabSz="483626">
                <a:lnSpc>
                  <a:spcPts val="529"/>
                </a:lnSpc>
              </a:pPr>
              <a:endParaRPr lang="en-GB" sz="1058" b="1" dirty="0">
                <a:solidFill>
                  <a:prstClr val="black"/>
                </a:solidFill>
                <a:latin typeface="Arial" charset="0"/>
                <a:ea typeface="Arial" charset="0"/>
                <a:cs typeface="Arial" charset="0"/>
              </a:endParaRPr>
            </a:p>
            <a:p>
              <a:pPr defTabSz="483626"/>
              <a:r>
                <a:rPr lang="en-GB" sz="1058" i="1" dirty="0">
                  <a:solidFill>
                    <a:prstClr val="black"/>
                  </a:solidFill>
                  <a:latin typeface="Arial" charset="0"/>
                  <a:ea typeface="Arial" charset="0"/>
                  <a:cs typeface="Arial" charset="0"/>
                </a:rPr>
                <a:t>“How can we integrate big data, user preferences, and designer knowledge for urban design and planning support?”</a:t>
              </a:r>
            </a:p>
          </p:txBody>
        </p:sp>
      </p:grpSp>
      <p:sp>
        <p:nvSpPr>
          <p:cNvPr id="27" name="Textfeld 30"/>
          <p:cNvSpPr txBox="1"/>
          <p:nvPr/>
        </p:nvSpPr>
        <p:spPr>
          <a:xfrm>
            <a:off x="1135299" y="2001360"/>
            <a:ext cx="2895003" cy="869134"/>
          </a:xfrm>
          <a:prstGeom prst="rect">
            <a:avLst/>
          </a:prstGeom>
          <a:noFill/>
        </p:spPr>
        <p:txBody>
          <a:bodyPr wrap="square" lIns="76161" tIns="76161" rIns="76161" bIns="76161" rtlCol="0" anchor="t">
            <a:spAutoFit/>
          </a:bodyPr>
          <a:lstStyle/>
          <a:p>
            <a:pPr defTabSz="483626"/>
            <a:r>
              <a:rPr lang="en-GB" sz="1058" b="1" dirty="0">
                <a:solidFill>
                  <a:prstClr val="black"/>
                </a:solidFill>
                <a:latin typeface="Arial" charset="0"/>
                <a:ea typeface="Arial" charset="0"/>
                <a:cs typeface="Arial" charset="0"/>
              </a:rPr>
              <a:t>Urban Complexity</a:t>
            </a:r>
          </a:p>
          <a:p>
            <a:pPr defTabSz="483626">
              <a:lnSpc>
                <a:spcPts val="529"/>
              </a:lnSpc>
            </a:pPr>
            <a:endParaRPr lang="en-GB" sz="1058" b="1" dirty="0">
              <a:solidFill>
                <a:prstClr val="black"/>
              </a:solidFill>
              <a:latin typeface="Arial" charset="0"/>
              <a:ea typeface="Arial" charset="0"/>
              <a:cs typeface="Arial" charset="0"/>
            </a:endParaRPr>
          </a:p>
          <a:p>
            <a:pPr defTabSz="483626"/>
            <a:r>
              <a:rPr lang="en-GB" sz="1058" i="1" dirty="0">
                <a:solidFill>
                  <a:prstClr val="black"/>
                </a:solidFill>
                <a:latin typeface="Arial" charset="0"/>
                <a:ea typeface="Arial" charset="0"/>
                <a:cs typeface="Arial" charset="0"/>
              </a:rPr>
              <a:t>“Can we find hidden universalities in the dynamics of cities to predict future urban developments?”</a:t>
            </a:r>
          </a:p>
        </p:txBody>
      </p:sp>
      <p:sp>
        <p:nvSpPr>
          <p:cNvPr id="28" name="Rechteck 4"/>
          <p:cNvSpPr/>
          <p:nvPr/>
        </p:nvSpPr>
        <p:spPr>
          <a:xfrm>
            <a:off x="1072173" y="3894030"/>
            <a:ext cx="2895003" cy="839387"/>
          </a:xfrm>
          <a:prstGeom prst="rect">
            <a:avLst/>
          </a:prstGeom>
          <a:solidFill>
            <a:srgbClr val="ACDCE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3626"/>
            <a:endParaRPr lang="en-GB" sz="1904" dirty="0">
              <a:solidFill>
                <a:prstClr val="white"/>
              </a:solidFill>
              <a:latin typeface="Helvetica Neue" charset="0"/>
              <a:ea typeface="Helvetica Neue" charset="0"/>
              <a:cs typeface="Helvetica Neue" charset="0"/>
            </a:endParaRPr>
          </a:p>
        </p:txBody>
      </p:sp>
      <p:sp>
        <p:nvSpPr>
          <p:cNvPr id="29" name="Textfeld 30"/>
          <p:cNvSpPr txBox="1"/>
          <p:nvPr/>
        </p:nvSpPr>
        <p:spPr>
          <a:xfrm>
            <a:off x="1135299" y="3899535"/>
            <a:ext cx="2895003" cy="869134"/>
          </a:xfrm>
          <a:prstGeom prst="rect">
            <a:avLst/>
          </a:prstGeom>
          <a:noFill/>
        </p:spPr>
        <p:txBody>
          <a:bodyPr wrap="square" lIns="76161" tIns="76161" rIns="76161" bIns="76161" rtlCol="0" anchor="t">
            <a:spAutoFit/>
          </a:bodyPr>
          <a:lstStyle/>
          <a:p>
            <a:pPr defTabSz="483626"/>
            <a:r>
              <a:rPr lang="en-GB" sz="1058" b="1" dirty="0">
                <a:solidFill>
                  <a:prstClr val="black"/>
                </a:solidFill>
                <a:latin typeface="Arial" charset="0"/>
                <a:ea typeface="Arial" charset="0"/>
                <a:cs typeface="Arial" charset="0"/>
              </a:rPr>
              <a:t>Cognitive Design Computing</a:t>
            </a:r>
          </a:p>
          <a:p>
            <a:pPr defTabSz="483626">
              <a:lnSpc>
                <a:spcPts val="529"/>
              </a:lnSpc>
            </a:pPr>
            <a:endParaRPr lang="en-GB" sz="1058" b="1" dirty="0">
              <a:solidFill>
                <a:prstClr val="black"/>
              </a:solidFill>
              <a:latin typeface="Arial" charset="0"/>
              <a:ea typeface="Arial" charset="0"/>
              <a:cs typeface="Arial" charset="0"/>
            </a:endParaRPr>
          </a:p>
          <a:p>
            <a:pPr defTabSz="483626"/>
            <a:r>
              <a:rPr lang="en-GB" sz="1058" i="1" dirty="0">
                <a:solidFill>
                  <a:prstClr val="black"/>
                </a:solidFill>
                <a:latin typeface="Arial" charset="0"/>
                <a:ea typeface="Arial" charset="0"/>
                <a:cs typeface="Arial" charset="0"/>
              </a:rPr>
              <a:t>“How can we combine the cognitive capabilities of humans with the computing power of machines?”</a:t>
            </a:r>
          </a:p>
        </p:txBody>
      </p:sp>
    </p:spTree>
    <p:extLst>
      <p:ext uri="{BB962C8B-B14F-4D97-AF65-F5344CB8AC3E}">
        <p14:creationId xmlns:p14="http://schemas.microsoft.com/office/powerpoint/2010/main" val="641172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BigData</a:t>
            </a:r>
            <a:r>
              <a:rPr lang="en-US" dirty="0" smtClean="0"/>
              <a:t>-informed Urban Design and Governance</a:t>
            </a:r>
            <a:endParaRPr lang="en-US" dirty="0">
              <a:solidFill>
                <a:srgbClr val="BFBFBF"/>
              </a:solidFill>
            </a:endParaRPr>
          </a:p>
        </p:txBody>
      </p:sp>
      <p:sp>
        <p:nvSpPr>
          <p:cNvPr id="8" name="Text Placeholder 7"/>
          <p:cNvSpPr>
            <a:spLocks noGrp="1"/>
          </p:cNvSpPr>
          <p:nvPr>
            <p:ph type="body" sz="quarter" idx="12"/>
          </p:nvPr>
        </p:nvSpPr>
        <p:spPr/>
        <p:txBody>
          <a:bodyPr/>
          <a:lstStyle/>
          <a:p>
            <a:r>
              <a:rPr lang="en-US" sz="1269" b="1" dirty="0"/>
              <a:t>Urban Complexity</a:t>
            </a:r>
          </a:p>
          <a:p>
            <a:endParaRPr lang="en-US" sz="1269" b="1" dirty="0"/>
          </a:p>
          <a:p>
            <a:r>
              <a:rPr lang="en-US" sz="1269" dirty="0"/>
              <a:t>Understanding the interplay of Waterfront </a:t>
            </a:r>
            <a:r>
              <a:rPr lang="en-US" sz="1269" dirty="0" err="1"/>
              <a:t>Tanjong</a:t>
            </a:r>
            <a:r>
              <a:rPr lang="en-US" sz="1269" dirty="0"/>
              <a:t> </a:t>
            </a:r>
            <a:r>
              <a:rPr lang="en-US" sz="1269" dirty="0" err="1"/>
              <a:t>Pagar</a:t>
            </a:r>
            <a:r>
              <a:rPr lang="en-US" sz="1269" dirty="0"/>
              <a:t> with the overall organization of the city-state Singapore (e.g. in terms of people flows).</a:t>
            </a:r>
          </a:p>
        </p:txBody>
      </p:sp>
      <p:sp>
        <p:nvSpPr>
          <p:cNvPr id="14" name="Text Placeholder 13"/>
          <p:cNvSpPr>
            <a:spLocks noGrp="1"/>
          </p:cNvSpPr>
          <p:nvPr>
            <p:ph type="body" sz="quarter" idx="15"/>
          </p:nvPr>
        </p:nvSpPr>
        <p:spPr/>
        <p:txBody>
          <a:bodyPr/>
          <a:lstStyle/>
          <a:p>
            <a:endParaRPr lang="en-US" dirty="0" smtClean="0">
              <a:latin typeface="Helvetica"/>
              <a:cs typeface="Helvetica"/>
            </a:endParaRPr>
          </a:p>
          <a:p>
            <a:endParaRPr lang="en-US" dirty="0">
              <a:latin typeface="Helvetica"/>
              <a:cs typeface="Helvetica"/>
            </a:endParaRPr>
          </a:p>
          <a:p>
            <a:endParaRPr lang="en-US" dirty="0" smtClean="0">
              <a:latin typeface="Helvetica"/>
              <a:cs typeface="Helvetica"/>
            </a:endParaRPr>
          </a:p>
          <a:p>
            <a:endParaRPr lang="en-US" dirty="0">
              <a:latin typeface="Helvetica"/>
              <a:cs typeface="Helvetica"/>
            </a:endParaRPr>
          </a:p>
          <a:p>
            <a:endParaRPr lang="en-US" dirty="0" smtClean="0">
              <a:latin typeface="Helvetica"/>
              <a:cs typeface="Helvetica"/>
            </a:endParaRPr>
          </a:p>
          <a:p>
            <a:endParaRPr lang="en-US" dirty="0">
              <a:latin typeface="Helvetica"/>
              <a:cs typeface="Helvetica"/>
            </a:endParaRPr>
          </a:p>
          <a:p>
            <a:r>
              <a:rPr lang="en-US" dirty="0" smtClean="0">
                <a:latin typeface="Helvetica"/>
                <a:cs typeface="Helvetica"/>
              </a:rPr>
              <a:t>Left. Number of mobile phones per cell.</a:t>
            </a:r>
            <a:endParaRPr lang="en-US" dirty="0">
              <a:latin typeface="Helvetica"/>
              <a:cs typeface="Helvetica"/>
            </a:endParaRPr>
          </a:p>
          <a:p>
            <a:r>
              <a:rPr lang="en-US" dirty="0">
                <a:latin typeface="Helvetica"/>
                <a:cs typeface="Helvetica"/>
              </a:rPr>
              <a:t>Source: </a:t>
            </a:r>
            <a:r>
              <a:rPr lang="en-US" dirty="0" err="1" smtClean="0"/>
              <a:t>Schläpfer</a:t>
            </a:r>
            <a:r>
              <a:rPr lang="en-US" dirty="0" smtClean="0"/>
              <a:t> (2017)</a:t>
            </a:r>
            <a:endParaRPr lang="en-US" dirty="0">
              <a:latin typeface="Helvetica"/>
              <a:cs typeface="Helvetica"/>
            </a:endParaRPr>
          </a:p>
          <a:p>
            <a:r>
              <a:rPr lang="en-US" dirty="0" smtClean="0">
                <a:latin typeface="Helvetica"/>
                <a:cs typeface="Helvetica"/>
              </a:rPr>
              <a:t>Right. Plot of functional form.</a:t>
            </a:r>
          </a:p>
          <a:p>
            <a:r>
              <a:rPr lang="en-US" dirty="0" smtClean="0">
                <a:latin typeface="Helvetica"/>
                <a:cs typeface="Helvetica"/>
              </a:rPr>
              <a:t>Source: </a:t>
            </a:r>
            <a:r>
              <a:rPr lang="en-US" dirty="0" err="1" smtClean="0"/>
              <a:t>Schläpfer</a:t>
            </a:r>
            <a:r>
              <a:rPr lang="en-US" dirty="0"/>
              <a:t>, Szell, </a:t>
            </a:r>
            <a:r>
              <a:rPr lang="en-US" dirty="0" err="1"/>
              <a:t>Ratti</a:t>
            </a:r>
            <a:r>
              <a:rPr lang="en-US" dirty="0"/>
              <a:t>, West (in </a:t>
            </a:r>
            <a:r>
              <a:rPr lang="en-US" dirty="0" smtClean="0"/>
              <a:t>preparation)</a:t>
            </a:r>
            <a:endParaRPr lang="en-US" dirty="0">
              <a:latin typeface="Helvetica"/>
              <a:cs typeface="Helvetica"/>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3820" y="1375511"/>
            <a:ext cx="3580511" cy="410529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400" y="1375511"/>
            <a:ext cx="4761938" cy="4108872"/>
          </a:xfrm>
          <a:prstGeom prst="rect">
            <a:avLst/>
          </a:prstGeom>
        </p:spPr>
      </p:pic>
    </p:spTree>
    <p:extLst>
      <p:ext uri="{BB962C8B-B14F-4D97-AF65-F5344CB8AC3E}">
        <p14:creationId xmlns:p14="http://schemas.microsoft.com/office/powerpoint/2010/main" val="1139026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solidFill>
                <a:srgbClr val="BFBFBF"/>
              </a:solidFill>
            </a:endParaRPr>
          </a:p>
        </p:txBody>
      </p:sp>
      <p:sp>
        <p:nvSpPr>
          <p:cNvPr id="14" name="Text Placeholder 13"/>
          <p:cNvSpPr>
            <a:spLocks noGrp="1"/>
          </p:cNvSpPr>
          <p:nvPr>
            <p:ph type="body" sz="quarter" idx="15"/>
          </p:nvPr>
        </p:nvSpPr>
        <p:spPr/>
        <p:txBody>
          <a:bodyPr/>
          <a:lstStyle/>
          <a:p>
            <a:endParaRPr lang="en-US" dirty="0">
              <a:latin typeface="Helvetica"/>
              <a:cs typeface="Helvetica"/>
            </a:endParaRPr>
          </a:p>
        </p:txBody>
      </p:sp>
      <p:pic>
        <p:nvPicPr>
          <p:cNvPr id="2" name="Bild 1"/>
          <p:cNvPicPr>
            <a:picLocks noChangeAspect="1"/>
          </p:cNvPicPr>
          <p:nvPr/>
        </p:nvPicPr>
        <p:blipFill>
          <a:blip r:embed="rId2"/>
          <a:stretch>
            <a:fillRect/>
          </a:stretch>
        </p:blipFill>
        <p:spPr>
          <a:xfrm>
            <a:off x="3559291" y="-12572"/>
            <a:ext cx="5073417" cy="6883143"/>
          </a:xfrm>
          <a:prstGeom prst="rect">
            <a:avLst/>
          </a:prstGeom>
        </p:spPr>
      </p:pic>
      <p:sp>
        <p:nvSpPr>
          <p:cNvPr id="3" name="Textplatzhalter 2"/>
          <p:cNvSpPr>
            <a:spLocks noGrp="1"/>
          </p:cNvSpPr>
          <p:nvPr>
            <p:ph type="body" sz="quarter" idx="12"/>
          </p:nvPr>
        </p:nvSpPr>
        <p:spPr/>
        <p:txBody>
          <a:bodyPr/>
          <a:lstStyle/>
          <a:p>
            <a:endParaRPr lang="de-DE" dirty="0"/>
          </a:p>
        </p:txBody>
      </p:sp>
    </p:spTree>
    <p:extLst>
      <p:ext uri="{BB962C8B-B14F-4D97-AF65-F5344CB8AC3E}">
        <p14:creationId xmlns:p14="http://schemas.microsoft.com/office/powerpoint/2010/main" val="950349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1"/>
          <p:cNvSpPr txBox="1">
            <a:spLocks noChangeArrowheads="1"/>
          </p:cNvSpPr>
          <p:nvPr/>
        </p:nvSpPr>
        <p:spPr>
          <a:xfrm>
            <a:off x="972069" y="714549"/>
            <a:ext cx="10253743" cy="4524313"/>
          </a:xfrm>
          <a:prstGeom prst="rect">
            <a:avLst/>
          </a:prstGeom>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CH" sz="5867" b="1" dirty="0" err="1">
                <a:solidFill>
                  <a:srgbClr val="FFFFFF"/>
                </a:solidFill>
                <a:latin typeface="Arial"/>
                <a:cs typeface="Arial"/>
              </a:rPr>
              <a:t>Exercises</a:t>
            </a:r>
            <a:endParaRPr lang="de-CH" sz="5867" b="1" dirty="0">
              <a:solidFill>
                <a:srgbClr val="FFFFFF"/>
              </a:solidFill>
              <a:latin typeface="Arial"/>
              <a:cs typeface="Arial"/>
            </a:endParaRPr>
          </a:p>
          <a:p>
            <a:pPr marL="0" indent="0">
              <a:buNone/>
            </a:pPr>
            <a:endParaRPr lang="en-US" sz="3733" dirty="0">
              <a:solidFill>
                <a:srgbClr val="FFFFFF"/>
              </a:solidFill>
              <a:latin typeface="Arial"/>
              <a:cs typeface="Arial"/>
            </a:endParaRPr>
          </a:p>
          <a:p>
            <a:r>
              <a:rPr lang="en-US" sz="2667" dirty="0">
                <a:solidFill>
                  <a:prstClr val="white"/>
                </a:solidFill>
                <a:latin typeface="Arial"/>
                <a:cs typeface="Arial"/>
              </a:rPr>
              <a:t>Exercise 2: </a:t>
            </a:r>
            <a:r>
              <a:rPr lang="en-US" sz="2667" dirty="0" smtClean="0">
                <a:solidFill>
                  <a:prstClr val="white"/>
                </a:solidFill>
                <a:latin typeface="Arial"/>
                <a:cs typeface="Arial"/>
              </a:rPr>
              <a:t>Measuring  </a:t>
            </a:r>
            <a:r>
              <a:rPr lang="en-US" sz="2667" dirty="0">
                <a:solidFill>
                  <a:prstClr val="white"/>
                </a:solidFill>
                <a:latin typeface="Arial"/>
                <a:cs typeface="Arial"/>
              </a:rPr>
              <a:t>- </a:t>
            </a:r>
            <a:r>
              <a:rPr lang="en-US" sz="2667" dirty="0" smtClean="0">
                <a:solidFill>
                  <a:prstClr val="white"/>
                </a:solidFill>
                <a:latin typeface="Arial"/>
                <a:cs typeface="Arial"/>
              </a:rPr>
              <a:t>Examples</a:t>
            </a:r>
            <a:endParaRPr lang="en-US" sz="2667" dirty="0">
              <a:solidFill>
                <a:prstClr val="white"/>
              </a:solidFill>
              <a:latin typeface="Arial"/>
              <a:cs typeface="Arial"/>
            </a:endParaRPr>
          </a:p>
          <a:p>
            <a:r>
              <a:rPr lang="en-US" sz="2667" dirty="0" smtClean="0">
                <a:solidFill>
                  <a:prstClr val="white"/>
                </a:solidFill>
                <a:latin typeface="Arial"/>
                <a:cs typeface="Arial"/>
              </a:rPr>
              <a:t>Exercise 3: Introduction</a:t>
            </a:r>
            <a:endParaRPr lang="en-US" sz="2667" dirty="0">
              <a:solidFill>
                <a:prstClr val="white">
                  <a:lumMod val="50000"/>
                </a:prstClr>
              </a:solidFill>
              <a:latin typeface="Arial"/>
              <a:cs typeface="Arial"/>
            </a:endParaRPr>
          </a:p>
        </p:txBody>
      </p:sp>
    </p:spTree>
    <p:extLst>
      <p:ext uri="{BB962C8B-B14F-4D97-AF65-F5344CB8AC3E}">
        <p14:creationId xmlns:p14="http://schemas.microsoft.com/office/powerpoint/2010/main" val="1440690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Abgerundetes Rechteck 2"/>
          <p:cNvSpPr/>
          <p:nvPr/>
        </p:nvSpPr>
        <p:spPr>
          <a:xfrm>
            <a:off x="6688610" y="1894840"/>
            <a:ext cx="1219200" cy="3454400"/>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de-DE" sz="2400">
              <a:solidFill>
                <a:prstClr val="white"/>
              </a:solidFill>
            </a:endParaRPr>
          </a:p>
        </p:txBody>
      </p:sp>
      <p:graphicFrame>
        <p:nvGraphicFramePr>
          <p:cNvPr id="4" name="Diagramm 3"/>
          <p:cNvGraphicFramePr/>
          <p:nvPr>
            <p:extLst/>
          </p:nvPr>
        </p:nvGraphicFramePr>
        <p:xfrm>
          <a:off x="625427" y="787400"/>
          <a:ext cx="11261773" cy="4471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93286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751473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3120605" y="0"/>
            <a:ext cx="5950790" cy="6858000"/>
          </a:xfrm>
          <a:prstGeom prst="rect">
            <a:avLst/>
          </a:prstGeom>
        </p:spPr>
      </p:pic>
    </p:spTree>
    <p:extLst>
      <p:ext uri="{BB962C8B-B14F-4D97-AF65-F5344CB8AC3E}">
        <p14:creationId xmlns:p14="http://schemas.microsoft.com/office/powerpoint/2010/main" val="1480472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3708555" y="0"/>
            <a:ext cx="4774889" cy="6858000"/>
          </a:xfrm>
          <a:prstGeom prst="rect">
            <a:avLst/>
          </a:prstGeom>
        </p:spPr>
      </p:pic>
    </p:spTree>
    <p:extLst>
      <p:ext uri="{BB962C8B-B14F-4D97-AF65-F5344CB8AC3E}">
        <p14:creationId xmlns:p14="http://schemas.microsoft.com/office/powerpoint/2010/main" val="1558294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1"/>
          <p:cNvSpPr txBox="1">
            <a:spLocks noChangeArrowheads="1"/>
          </p:cNvSpPr>
          <p:nvPr/>
        </p:nvSpPr>
        <p:spPr>
          <a:xfrm>
            <a:off x="972069" y="714549"/>
            <a:ext cx="10253743" cy="4524313"/>
          </a:xfrm>
          <a:prstGeom prst="rect">
            <a:avLst/>
          </a:prstGeom>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CH" sz="4800" b="1" dirty="0">
                <a:solidFill>
                  <a:srgbClr val="FFFFFF"/>
                </a:solidFill>
                <a:latin typeface="Arial"/>
                <a:cs typeface="Arial"/>
              </a:rPr>
              <a:t>The </a:t>
            </a:r>
            <a:r>
              <a:rPr lang="de-CH" sz="4800" b="1" dirty="0" err="1">
                <a:solidFill>
                  <a:srgbClr val="FFFFFF"/>
                </a:solidFill>
                <a:latin typeface="Arial"/>
                <a:cs typeface="Arial"/>
              </a:rPr>
              <a:t>story</a:t>
            </a:r>
            <a:r>
              <a:rPr lang="de-CH" sz="4800" b="1" dirty="0">
                <a:solidFill>
                  <a:srgbClr val="FFFFFF"/>
                </a:solidFill>
                <a:latin typeface="Arial"/>
                <a:cs typeface="Arial"/>
              </a:rPr>
              <a:t> so </a:t>
            </a:r>
            <a:r>
              <a:rPr lang="de-CH" sz="4800" b="1" dirty="0" err="1">
                <a:solidFill>
                  <a:srgbClr val="FFFFFF"/>
                </a:solidFill>
                <a:latin typeface="Arial"/>
                <a:cs typeface="Arial"/>
              </a:rPr>
              <a:t>far</a:t>
            </a:r>
            <a:r>
              <a:rPr lang="de-CH" sz="4800" b="1" dirty="0">
                <a:solidFill>
                  <a:srgbClr val="FFFFFF"/>
                </a:solidFill>
                <a:latin typeface="Arial"/>
                <a:cs typeface="Arial"/>
              </a:rPr>
              <a:t>:</a:t>
            </a:r>
          </a:p>
          <a:p>
            <a:pPr marL="0" indent="0">
              <a:buNone/>
            </a:pPr>
            <a:endParaRPr lang="en-US" sz="2667" dirty="0">
              <a:solidFill>
                <a:srgbClr val="FFFFFF"/>
              </a:solidFill>
              <a:latin typeface="Arial"/>
              <a:cs typeface="Arial"/>
            </a:endParaRPr>
          </a:p>
          <a:p>
            <a:r>
              <a:rPr lang="en-US" sz="2000" dirty="0" smtClean="0">
                <a:solidFill>
                  <a:schemeClr val="bg1"/>
                </a:solidFill>
                <a:latin typeface="Arial"/>
                <a:cs typeface="Arial"/>
              </a:rPr>
              <a:t>3.4.2017 </a:t>
            </a:r>
            <a:r>
              <a:rPr lang="en-US" sz="2000" dirty="0">
                <a:solidFill>
                  <a:schemeClr val="bg1"/>
                </a:solidFill>
                <a:latin typeface="Arial"/>
                <a:cs typeface="Arial"/>
              </a:rPr>
              <a:t>Complexity Science as </a:t>
            </a:r>
            <a:r>
              <a:rPr lang="en-US" sz="2000" dirty="0" err="1">
                <a:solidFill>
                  <a:schemeClr val="bg1"/>
                </a:solidFill>
                <a:latin typeface="Arial"/>
                <a:cs typeface="Arial"/>
              </a:rPr>
              <a:t>explanantion</a:t>
            </a:r>
            <a:r>
              <a:rPr lang="en-US" sz="2000" dirty="0">
                <a:solidFill>
                  <a:schemeClr val="bg1"/>
                </a:solidFill>
                <a:latin typeface="Arial"/>
                <a:cs typeface="Arial"/>
              </a:rPr>
              <a:t> for Smart City </a:t>
            </a:r>
            <a:r>
              <a:rPr lang="en-US" sz="2000" dirty="0" smtClean="0">
                <a:solidFill>
                  <a:schemeClr val="bg1"/>
                </a:solidFill>
                <a:latin typeface="Arial"/>
                <a:cs typeface="Arial"/>
              </a:rPr>
              <a:t>growth</a:t>
            </a:r>
            <a:endParaRPr lang="en-US" sz="2000" dirty="0" smtClean="0">
              <a:solidFill>
                <a:prstClr val="white"/>
              </a:solidFill>
              <a:latin typeface="Arial"/>
              <a:cs typeface="Arial"/>
            </a:endParaRPr>
          </a:p>
          <a:p>
            <a:r>
              <a:rPr lang="en-US" sz="2000" dirty="0" smtClean="0">
                <a:solidFill>
                  <a:prstClr val="white"/>
                </a:solidFill>
                <a:latin typeface="Arial"/>
                <a:cs typeface="Arial"/>
              </a:rPr>
              <a:t>27.3.2017 </a:t>
            </a:r>
            <a:r>
              <a:rPr lang="en-US" sz="2000" dirty="0">
                <a:solidFill>
                  <a:prstClr val="white"/>
                </a:solidFill>
                <a:latin typeface="Arial"/>
                <a:cs typeface="Arial"/>
              </a:rPr>
              <a:t>Citizen Design Science as a future urban development method</a:t>
            </a:r>
          </a:p>
          <a:p>
            <a:r>
              <a:rPr lang="en-US" sz="2000" dirty="0">
                <a:solidFill>
                  <a:prstClr val="white"/>
                </a:solidFill>
                <a:latin typeface="Arial"/>
                <a:cs typeface="Arial"/>
              </a:rPr>
              <a:t>13.3.2017 Can you improve what you do not measure?</a:t>
            </a:r>
          </a:p>
          <a:p>
            <a:r>
              <a:rPr lang="en-US" sz="2000" dirty="0">
                <a:solidFill>
                  <a:prstClr val="white">
                    <a:lumMod val="75000"/>
                  </a:prstClr>
                </a:solidFill>
                <a:latin typeface="Arial"/>
                <a:cs typeface="Arial"/>
              </a:rPr>
              <a:t>6.3.2017	Big Data as new urban raw material, made useful with Information Architecture and with the Stocks and Flows concept</a:t>
            </a:r>
          </a:p>
          <a:p>
            <a:r>
              <a:rPr lang="en-US" sz="2000" dirty="0">
                <a:solidFill>
                  <a:prstClr val="white">
                    <a:lumMod val="65000"/>
                  </a:prstClr>
                </a:solidFill>
                <a:latin typeface="Arial"/>
                <a:cs typeface="Arial"/>
              </a:rPr>
              <a:t>27.2.2017 From smart houses to smart cities – emerging criteria for smart cities as urban systems</a:t>
            </a:r>
          </a:p>
          <a:p>
            <a:r>
              <a:rPr lang="en-US" sz="2000" dirty="0">
                <a:solidFill>
                  <a:prstClr val="white">
                    <a:lumMod val="50000"/>
                  </a:prstClr>
                </a:solidFill>
                <a:latin typeface="Arial"/>
                <a:cs typeface="Arial"/>
              </a:rPr>
              <a:t>20.2.2017 Cities are complex systems. Ideally, they are sustainable, resilient, livable, smart, and finally responsive – from production machines to human habitat</a:t>
            </a:r>
          </a:p>
        </p:txBody>
      </p:sp>
    </p:spTree>
    <p:extLst>
      <p:ext uri="{BB962C8B-B14F-4D97-AF65-F5344CB8AC3E}">
        <p14:creationId xmlns:p14="http://schemas.microsoft.com/office/powerpoint/2010/main" val="514250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229" y="815546"/>
            <a:ext cx="10182857" cy="6858000"/>
          </a:xfrm>
          <a:prstGeom prst="rect">
            <a:avLst/>
          </a:prstGeom>
        </p:spPr>
      </p:pic>
      <p:sp>
        <p:nvSpPr>
          <p:cNvPr id="15" name="TextBox 14"/>
          <p:cNvSpPr txBox="1"/>
          <p:nvPr/>
        </p:nvSpPr>
        <p:spPr>
          <a:xfrm>
            <a:off x="2372497" y="107660"/>
            <a:ext cx="6993925" cy="707886"/>
          </a:xfrm>
          <a:prstGeom prst="rect">
            <a:avLst/>
          </a:prstGeom>
          <a:noFill/>
        </p:spPr>
        <p:txBody>
          <a:bodyPr wrap="square" rtlCol="0">
            <a:spAutoFit/>
          </a:bodyPr>
          <a:lstStyle/>
          <a:p>
            <a:pPr algn="ctr"/>
            <a:r>
              <a:rPr lang="en-US" sz="4000" smtClean="0"/>
              <a:t>Exercise 3</a:t>
            </a:r>
            <a:endParaRPr lang="en-US" sz="4000"/>
          </a:p>
        </p:txBody>
      </p:sp>
    </p:spTree>
    <p:extLst>
      <p:ext uri="{BB962C8B-B14F-4D97-AF65-F5344CB8AC3E}">
        <p14:creationId xmlns:p14="http://schemas.microsoft.com/office/powerpoint/2010/main" val="5328033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5300"/>
            <a:ext cx="12192000" cy="5847690"/>
          </a:xfrm>
          <a:prstGeom prst="rect">
            <a:avLst/>
          </a:prstGeom>
        </p:spPr>
      </p:pic>
    </p:spTree>
    <p:extLst>
      <p:ext uri="{BB962C8B-B14F-4D97-AF65-F5344CB8AC3E}">
        <p14:creationId xmlns:p14="http://schemas.microsoft.com/office/powerpoint/2010/main" val="9327547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00"/>
            <a:ext cx="12192000" cy="6733465"/>
          </a:xfrm>
          <a:prstGeom prst="rect">
            <a:avLst/>
          </a:prstGeom>
        </p:spPr>
      </p:pic>
    </p:spTree>
    <p:extLst>
      <p:ext uri="{BB962C8B-B14F-4D97-AF65-F5344CB8AC3E}">
        <p14:creationId xmlns:p14="http://schemas.microsoft.com/office/powerpoint/2010/main" val="1036578912"/>
      </p:ext>
    </p:extLst>
  </p:cSld>
  <p:clrMapOvr>
    <a:masterClrMapping/>
  </p:clrMapOvr>
  <p:timing>
    <p:tnLst>
      <p:par>
        <p:cTn id="1" dur="indefinite" restart="never" nodeType="tmRoot"/>
      </p:par>
    </p:tnLst>
  </p:timing>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464</Words>
  <Application>Microsoft Macintosh PowerPoint</Application>
  <PresentationFormat>Breitbild</PresentationFormat>
  <Paragraphs>105</Paragraphs>
  <Slides>16</Slides>
  <Notes>4</Notes>
  <HiddenSlides>0</HiddenSlides>
  <MMClips>0</MMClips>
  <ScaleCrop>false</ScaleCrop>
  <HeadingPairs>
    <vt:vector size="6" baseType="variant">
      <vt:variant>
        <vt:lpstr>Verwendete Schriftarten</vt:lpstr>
      </vt:variant>
      <vt:variant>
        <vt:i4>8</vt:i4>
      </vt:variant>
      <vt:variant>
        <vt:lpstr>Design</vt:lpstr>
      </vt:variant>
      <vt:variant>
        <vt:i4>6</vt:i4>
      </vt:variant>
      <vt:variant>
        <vt:lpstr>Folientitel</vt:lpstr>
      </vt:variant>
      <vt:variant>
        <vt:i4>16</vt:i4>
      </vt:variant>
    </vt:vector>
  </HeadingPairs>
  <TitlesOfParts>
    <vt:vector size="30" baseType="lpstr">
      <vt:lpstr>Arial</vt:lpstr>
      <vt:lpstr>Calibri</vt:lpstr>
      <vt:lpstr>Calibri Light</vt:lpstr>
      <vt:lpstr>Helvetica</vt:lpstr>
      <vt:lpstr>Helvetica Light</vt:lpstr>
      <vt:lpstr>Helvetica Neue</vt:lpstr>
      <vt:lpstr>Helvetica Neue Light</vt:lpstr>
      <vt:lpstr>Symbol</vt:lpstr>
      <vt:lpstr>6_Office Theme</vt:lpstr>
      <vt:lpstr>7_Office Theme</vt:lpstr>
      <vt:lpstr>4_Office Theme</vt:lpstr>
      <vt:lpstr>8_Office Theme</vt:lpstr>
      <vt:lpstr>Office Theme</vt:lpstr>
      <vt:lpstr>1_Office Theme</vt:lpstr>
      <vt:lpstr>SMART CITIES   L6     3.4.2017   Spring Semester 2017, ETH Zürich Gerhard Schmitt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Challenges Progress and Outcome</vt:lpstr>
      <vt:lpstr>BigData-informed Urban Design and Governance</vt:lpstr>
      <vt:lpstr>PowerPoint-Präsentation</vt:lpstr>
      <vt:lpstr>PowerPoint-Präsentation</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CITIES  Fall Semester 2016, ETH Zürich Gerhard Schmitt</dc:title>
  <dc:creator>Gerhard Schmitt</dc:creator>
  <cp:lastModifiedBy>Gerhard Schmitt</cp:lastModifiedBy>
  <cp:revision>7</cp:revision>
  <dcterms:created xsi:type="dcterms:W3CDTF">2016-11-10T09:06:41Z</dcterms:created>
  <dcterms:modified xsi:type="dcterms:W3CDTF">2017-04-03T10:54:27Z</dcterms:modified>
</cp:coreProperties>
</file>