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6" r:id="rId3"/>
    <p:sldMasterId id="2147483701" r:id="rId4"/>
    <p:sldMasterId id="2147483742" r:id="rId5"/>
    <p:sldMasterId id="2147483753" r:id="rId6"/>
    <p:sldMasterId id="2147483767" r:id="rId7"/>
    <p:sldMasterId id="2147483781" r:id="rId8"/>
    <p:sldMasterId id="2147483801" r:id="rId9"/>
    <p:sldMasterId id="2147483814" r:id="rId10"/>
    <p:sldMasterId id="2147483829" r:id="rId11"/>
    <p:sldMasterId id="2147483842" r:id="rId12"/>
  </p:sldMasterIdLst>
  <p:notesMasterIdLst>
    <p:notesMasterId r:id="rId49"/>
  </p:notesMasterIdLst>
  <p:handoutMasterIdLst>
    <p:handoutMasterId r:id="rId50"/>
  </p:handoutMasterIdLst>
  <p:sldIdLst>
    <p:sldId id="674" r:id="rId13"/>
    <p:sldId id="738" r:id="rId14"/>
    <p:sldId id="673" r:id="rId15"/>
    <p:sldId id="741" r:id="rId16"/>
    <p:sldId id="638" r:id="rId17"/>
    <p:sldId id="644" r:id="rId18"/>
    <p:sldId id="757" r:id="rId19"/>
    <p:sldId id="756" r:id="rId20"/>
    <p:sldId id="755" r:id="rId21"/>
    <p:sldId id="754" r:id="rId22"/>
    <p:sldId id="761" r:id="rId23"/>
    <p:sldId id="742" r:id="rId24"/>
    <p:sldId id="743" r:id="rId25"/>
    <p:sldId id="745" r:id="rId26"/>
    <p:sldId id="746" r:id="rId27"/>
    <p:sldId id="747" r:id="rId28"/>
    <p:sldId id="682" r:id="rId29"/>
    <p:sldId id="687" r:id="rId30"/>
    <p:sldId id="733" r:id="rId31"/>
    <p:sldId id="725" r:id="rId32"/>
    <p:sldId id="734" r:id="rId33"/>
    <p:sldId id="636" r:id="rId34"/>
    <p:sldId id="637" r:id="rId35"/>
    <p:sldId id="672" r:id="rId36"/>
    <p:sldId id="766" r:id="rId37"/>
    <p:sldId id="768" r:id="rId38"/>
    <p:sldId id="773" r:id="rId39"/>
    <p:sldId id="769" r:id="rId40"/>
    <p:sldId id="774" r:id="rId41"/>
    <p:sldId id="770" r:id="rId42"/>
    <p:sldId id="771" r:id="rId43"/>
    <p:sldId id="772" r:id="rId44"/>
    <p:sldId id="775" r:id="rId45"/>
    <p:sldId id="744" r:id="rId46"/>
    <p:sldId id="753" r:id="rId47"/>
    <p:sldId id="765" r:id="rId48"/>
  </p:sldIdLst>
  <p:sldSz cx="9144000" cy="5143500" type="screen16x9"/>
  <p:notesSz cx="6797675" cy="9926638"/>
  <p:defaultTextStyle>
    <a:defPPr>
      <a:defRPr lang="de-DE"/>
    </a:defPPr>
    <a:lvl1pPr marL="0" algn="l" defTabSz="814162" rtl="0" eaLnBrk="1" latinLnBrk="0" hangingPunct="1">
      <a:defRPr sz="1600" kern="1200">
        <a:solidFill>
          <a:schemeClr val="tx1"/>
        </a:solidFill>
        <a:latin typeface="+mn-lt"/>
        <a:ea typeface="+mn-ea"/>
        <a:cs typeface="+mn-cs"/>
      </a:defRPr>
    </a:lvl1pPr>
    <a:lvl2pPr marL="407085" algn="l" defTabSz="814162" rtl="0" eaLnBrk="1" latinLnBrk="0" hangingPunct="1">
      <a:defRPr sz="1600" kern="1200">
        <a:solidFill>
          <a:schemeClr val="tx1"/>
        </a:solidFill>
        <a:latin typeface="+mn-lt"/>
        <a:ea typeface="+mn-ea"/>
        <a:cs typeface="+mn-cs"/>
      </a:defRPr>
    </a:lvl2pPr>
    <a:lvl3pPr marL="814162" algn="l" defTabSz="814162" rtl="0" eaLnBrk="1" latinLnBrk="0" hangingPunct="1">
      <a:defRPr sz="1600" kern="1200">
        <a:solidFill>
          <a:schemeClr val="tx1"/>
        </a:solidFill>
        <a:latin typeface="+mn-lt"/>
        <a:ea typeface="+mn-ea"/>
        <a:cs typeface="+mn-cs"/>
      </a:defRPr>
    </a:lvl3pPr>
    <a:lvl4pPr marL="1221245" algn="l" defTabSz="814162" rtl="0" eaLnBrk="1" latinLnBrk="0" hangingPunct="1">
      <a:defRPr sz="1600" kern="1200">
        <a:solidFill>
          <a:schemeClr val="tx1"/>
        </a:solidFill>
        <a:latin typeface="+mn-lt"/>
        <a:ea typeface="+mn-ea"/>
        <a:cs typeface="+mn-cs"/>
      </a:defRPr>
    </a:lvl4pPr>
    <a:lvl5pPr marL="1628329" algn="l" defTabSz="814162" rtl="0" eaLnBrk="1" latinLnBrk="0" hangingPunct="1">
      <a:defRPr sz="1600" kern="1200">
        <a:solidFill>
          <a:schemeClr val="tx1"/>
        </a:solidFill>
        <a:latin typeface="+mn-lt"/>
        <a:ea typeface="+mn-ea"/>
        <a:cs typeface="+mn-cs"/>
      </a:defRPr>
    </a:lvl5pPr>
    <a:lvl6pPr marL="2035409" algn="l" defTabSz="814162" rtl="0" eaLnBrk="1" latinLnBrk="0" hangingPunct="1">
      <a:defRPr sz="1600" kern="1200">
        <a:solidFill>
          <a:schemeClr val="tx1"/>
        </a:solidFill>
        <a:latin typeface="+mn-lt"/>
        <a:ea typeface="+mn-ea"/>
        <a:cs typeface="+mn-cs"/>
      </a:defRPr>
    </a:lvl6pPr>
    <a:lvl7pPr marL="2442489" algn="l" defTabSz="814162" rtl="0" eaLnBrk="1" latinLnBrk="0" hangingPunct="1">
      <a:defRPr sz="1600" kern="1200">
        <a:solidFill>
          <a:schemeClr val="tx1"/>
        </a:solidFill>
        <a:latin typeface="+mn-lt"/>
        <a:ea typeface="+mn-ea"/>
        <a:cs typeface="+mn-cs"/>
      </a:defRPr>
    </a:lvl7pPr>
    <a:lvl8pPr marL="2849572" algn="l" defTabSz="814162" rtl="0" eaLnBrk="1" latinLnBrk="0" hangingPunct="1">
      <a:defRPr sz="1600" kern="1200">
        <a:solidFill>
          <a:schemeClr val="tx1"/>
        </a:solidFill>
        <a:latin typeface="+mn-lt"/>
        <a:ea typeface="+mn-ea"/>
        <a:cs typeface="+mn-cs"/>
      </a:defRPr>
    </a:lvl8pPr>
    <a:lvl9pPr marL="3256654" algn="l" defTabSz="814162"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811">
          <p15:clr>
            <a:srgbClr val="A4A3A4"/>
          </p15:clr>
        </p15:guide>
        <p15:guide id="3" orient="horz" pos="1620">
          <p15:clr>
            <a:srgbClr val="A4A3A4"/>
          </p15:clr>
        </p15:guide>
        <p15:guide id="4" orient="horz" pos="3239">
          <p15:clr>
            <a:srgbClr val="A4A3A4"/>
          </p15:clr>
        </p15:guide>
        <p15:guide id="5" orient="horz" pos="2430">
          <p15:clr>
            <a:srgbClr val="A4A3A4"/>
          </p15:clr>
        </p15:guide>
        <p15:guide id="6" orient="horz" pos="1">
          <p15:clr>
            <a:srgbClr val="A4A3A4"/>
          </p15:clr>
        </p15:guide>
        <p15:guide id="7" pos="2879">
          <p15:clr>
            <a:srgbClr val="A4A3A4"/>
          </p15:clr>
        </p15:guide>
        <p15:guide id="8" pos="1446">
          <p15:clr>
            <a:srgbClr val="A4A3A4"/>
          </p15:clr>
        </p15:guide>
        <p15:guide id="9" pos="4312">
          <p15:clr>
            <a:srgbClr val="A4A3A4"/>
          </p15:clr>
        </p15:guide>
        <p15:guide id="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70" autoAdjust="0"/>
    <p:restoredTop sz="86585" autoAdjust="0"/>
  </p:normalViewPr>
  <p:slideViewPr>
    <p:cSldViewPr snapToGrid="0" snapToObjects="1">
      <p:cViewPr>
        <p:scale>
          <a:sx n="237" d="100"/>
          <a:sy n="237" d="100"/>
        </p:scale>
        <p:origin x="1024" y="624"/>
      </p:cViewPr>
      <p:guideLst>
        <p:guide orient="horz"/>
        <p:guide orient="horz" pos="811"/>
        <p:guide orient="horz" pos="1620"/>
        <p:guide orient="horz" pos="3239"/>
        <p:guide orient="horz" pos="2430"/>
        <p:guide orient="horz" pos="1"/>
        <p:guide pos="2879"/>
        <p:guide pos="1446"/>
        <p:guide pos="4312"/>
        <p:guide/>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71" d="100"/>
        <a:sy n="171" d="100"/>
      </p:scale>
      <p:origin x="0" y="0"/>
    </p:cViewPr>
  </p:sorter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5A908-648F-4544-A1C6-1A48D8925759}"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de-DE"/>
        </a:p>
      </dgm:t>
    </dgm:pt>
    <dgm:pt modelId="{A5E7ED69-7F43-AA44-867E-8F30691A9970}" type="asst">
      <dgm:prSet phldrT="[Text]"/>
      <dgm:spPr/>
      <dgm:t>
        <a:bodyPr/>
        <a:lstStyle/>
        <a:p>
          <a:r>
            <a:rPr lang="en-GB" noProof="0" dirty="0" smtClean="0"/>
            <a:t>2 AC </a:t>
          </a:r>
          <a:r>
            <a:rPr lang="en-GB" noProof="0" dirty="0" err="1" smtClean="0"/>
            <a:t>MvN</a:t>
          </a:r>
          <a:r>
            <a:rPr lang="en-GB" noProof="0" dirty="0" smtClean="0"/>
            <a:t>: Smart Cities</a:t>
          </a:r>
          <a:endParaRPr lang="en-GB" noProof="0" dirty="0"/>
        </a:p>
      </dgm:t>
    </dgm:pt>
    <dgm:pt modelId="{9B0F2CAB-A2F1-6D4B-9C70-A5B8C28973B9}" type="parTrans" cxnId="{E65ADB2E-5F0D-C34D-ADFA-CD1B809667BB}">
      <dgm:prSet/>
      <dgm:spPr/>
      <dgm:t>
        <a:bodyPr/>
        <a:lstStyle/>
        <a:p>
          <a:endParaRPr lang="de-DE"/>
        </a:p>
      </dgm:t>
    </dgm:pt>
    <dgm:pt modelId="{F914E5A6-9F80-5B49-9C0B-97679E8D4A91}" type="sibTrans" cxnId="{E65ADB2E-5F0D-C34D-ADFA-CD1B809667BB}">
      <dgm:prSet/>
      <dgm:spPr/>
      <dgm:t>
        <a:bodyPr/>
        <a:lstStyle/>
        <a:p>
          <a:endParaRPr lang="de-DE"/>
        </a:p>
      </dgm:t>
    </dgm:pt>
    <dgm:pt modelId="{F513B33C-F3DD-904C-A287-29623B267F3B}" type="asst">
      <dgm:prSet phldrT="[Text]"/>
      <dgm:spPr/>
      <dgm:t>
        <a:bodyPr/>
        <a:lstStyle/>
        <a:p>
          <a:r>
            <a:rPr lang="en-GB" baseline="0" noProof="0" dirty="0" smtClean="0"/>
            <a:t> 3 GS</a:t>
          </a:r>
          <a:r>
            <a:rPr lang="en-GB" noProof="0" dirty="0" smtClean="0"/>
            <a:t>: Urban Big</a:t>
          </a:r>
          <a:r>
            <a:rPr lang="en-GB" baseline="0" noProof="0" dirty="0" smtClean="0"/>
            <a:t> Data</a:t>
          </a:r>
          <a:endParaRPr lang="en-GB" noProof="0" dirty="0"/>
        </a:p>
      </dgm:t>
    </dgm:pt>
    <dgm:pt modelId="{C93CF67A-EF55-EC46-9D53-DE7673259CC5}" type="parTrans" cxnId="{701CB5BF-7166-F541-801B-116979436A29}">
      <dgm:prSet/>
      <dgm:spPr/>
      <dgm:t>
        <a:bodyPr/>
        <a:lstStyle/>
        <a:p>
          <a:endParaRPr lang="de-DE"/>
        </a:p>
      </dgm:t>
    </dgm:pt>
    <dgm:pt modelId="{5CAC99FF-6C29-DA4D-9841-C16D6A6561C2}" type="sibTrans" cxnId="{701CB5BF-7166-F541-801B-116979436A29}">
      <dgm:prSet/>
      <dgm:spPr/>
      <dgm:t>
        <a:bodyPr/>
        <a:lstStyle/>
        <a:p>
          <a:endParaRPr lang="de-DE"/>
        </a:p>
      </dgm:t>
    </dgm:pt>
    <dgm:pt modelId="{2C5F1519-949A-E64E-8354-9882F3D71074}" type="asst">
      <dgm:prSet phldrT="[Text]"/>
      <dgm:spPr/>
      <dgm:t>
        <a:bodyPr/>
        <a:lstStyle/>
        <a:p>
          <a:r>
            <a:rPr lang="en-GB" noProof="0" dirty="0" smtClean="0"/>
            <a:t>4 GS ET: Urban Measurement</a:t>
          </a:r>
          <a:endParaRPr lang="en-GB" noProof="0" dirty="0"/>
        </a:p>
      </dgm:t>
    </dgm:pt>
    <dgm:pt modelId="{9F32C63C-73DA-384F-BBEE-18E51ACA96EB}" type="parTrans" cxnId="{5CF74795-7D38-1746-9E77-7A370713A15D}">
      <dgm:prSet/>
      <dgm:spPr/>
      <dgm:t>
        <a:bodyPr/>
        <a:lstStyle/>
        <a:p>
          <a:endParaRPr lang="de-DE"/>
        </a:p>
      </dgm:t>
    </dgm:pt>
    <dgm:pt modelId="{82A53EBE-5509-9045-88B1-D1F22B006797}" type="sibTrans" cxnId="{5CF74795-7D38-1746-9E77-7A370713A15D}">
      <dgm:prSet/>
      <dgm:spPr/>
      <dgm:t>
        <a:bodyPr/>
        <a:lstStyle/>
        <a:p>
          <a:endParaRPr lang="de-DE"/>
        </a:p>
      </dgm:t>
    </dgm:pt>
    <dgm:pt modelId="{1159E44F-2849-9F42-B8FE-ED87001FA861}" type="asst">
      <dgm:prSet phldrT="[Text]"/>
      <dgm:spPr/>
      <dgm:t>
        <a:bodyPr/>
        <a:lstStyle/>
        <a:p>
          <a:r>
            <a:rPr lang="en-GB" noProof="0" dirty="0" smtClean="0"/>
            <a:t>5 GS: Urban Science</a:t>
          </a:r>
          <a:endParaRPr lang="en-GB" noProof="0" dirty="0"/>
        </a:p>
      </dgm:t>
    </dgm:pt>
    <dgm:pt modelId="{060D4B57-5660-9041-9FDD-1CD5899794C1}" type="parTrans" cxnId="{BA683BC5-575D-6B4B-9E93-52DFB7955FC8}">
      <dgm:prSet/>
      <dgm:spPr/>
      <dgm:t>
        <a:bodyPr/>
        <a:lstStyle/>
        <a:p>
          <a:endParaRPr lang="de-DE"/>
        </a:p>
      </dgm:t>
    </dgm:pt>
    <dgm:pt modelId="{F9E114A7-3BB7-A44F-8060-5EE4F1BD5D4C}" type="sibTrans" cxnId="{BA683BC5-575D-6B4B-9E93-52DFB7955FC8}">
      <dgm:prSet/>
      <dgm:spPr/>
      <dgm:t>
        <a:bodyPr/>
        <a:lstStyle/>
        <a:p>
          <a:endParaRPr lang="de-DE"/>
        </a:p>
      </dgm:t>
    </dgm:pt>
    <dgm:pt modelId="{59269914-57A3-2141-B0BE-E533FD308587}" type="asst">
      <dgm:prSet phldrT="[Text]"/>
      <dgm:spPr/>
      <dgm:t>
        <a:bodyPr/>
        <a:lstStyle/>
        <a:p>
          <a:r>
            <a:rPr lang="en-GB" noProof="0" dirty="0" smtClean="0"/>
            <a:t>7 GS: Complexity Science</a:t>
          </a:r>
          <a:endParaRPr lang="en-GB" noProof="0" dirty="0"/>
        </a:p>
      </dgm:t>
    </dgm:pt>
    <dgm:pt modelId="{86C04738-B874-4A4D-9D0E-F5369C0DDA4E}" type="parTrans" cxnId="{3E3A1E86-5B10-7E48-AD54-E881AA40327D}">
      <dgm:prSet/>
      <dgm:spPr/>
      <dgm:t>
        <a:bodyPr/>
        <a:lstStyle/>
        <a:p>
          <a:endParaRPr lang="de-DE"/>
        </a:p>
      </dgm:t>
    </dgm:pt>
    <dgm:pt modelId="{8E04635E-2FA4-AB4D-A10B-9836BB22CE30}" type="sibTrans" cxnId="{3E3A1E86-5B10-7E48-AD54-E881AA40327D}">
      <dgm:prSet/>
      <dgm:spPr/>
      <dgm:t>
        <a:bodyPr/>
        <a:lstStyle/>
        <a:p>
          <a:endParaRPr lang="de-DE"/>
        </a:p>
      </dgm:t>
    </dgm:pt>
    <dgm:pt modelId="{7BC45DD3-10B6-4D4A-8BB4-AA7EE9B9C074}" type="asst">
      <dgm:prSet phldrT="[Text]"/>
      <dgm:spPr/>
      <dgm:t>
        <a:bodyPr/>
        <a:lstStyle/>
        <a:p>
          <a:r>
            <a:rPr lang="en-GB" noProof="0" dirty="0" smtClean="0"/>
            <a:t>11 GS: Responsive Cities</a:t>
          </a:r>
          <a:endParaRPr lang="en-GB" noProof="0" dirty="0"/>
        </a:p>
      </dgm:t>
    </dgm:pt>
    <dgm:pt modelId="{6ADD34A4-E327-044A-9EC2-57290510239A}" type="parTrans" cxnId="{4BEE0F7A-52B2-5644-90B5-2A986E6DF576}">
      <dgm:prSet/>
      <dgm:spPr/>
      <dgm:t>
        <a:bodyPr/>
        <a:lstStyle/>
        <a:p>
          <a:endParaRPr lang="de-DE"/>
        </a:p>
      </dgm:t>
    </dgm:pt>
    <dgm:pt modelId="{CAA31E27-DDB4-9F47-8428-C2C753AD6EFF}" type="sibTrans" cxnId="{4BEE0F7A-52B2-5644-90B5-2A986E6DF576}">
      <dgm:prSet/>
      <dgm:spPr/>
      <dgm:t>
        <a:bodyPr/>
        <a:lstStyle/>
        <a:p>
          <a:endParaRPr lang="de-DE"/>
        </a:p>
      </dgm:t>
    </dgm:pt>
    <dgm:pt modelId="{B64D013A-A09E-8B4D-AF17-BE4A13AEFB97}" type="asst">
      <dgm:prSet phldrT="[Text]"/>
      <dgm:spPr/>
      <dgm:t>
        <a:bodyPr/>
        <a:lstStyle/>
        <a:p>
          <a:r>
            <a:rPr lang="en-GB" noProof="0" dirty="0" smtClean="0"/>
            <a:t>Exercise 2: Urban Measurement</a:t>
          </a:r>
          <a:endParaRPr lang="en-GB" noProof="0" dirty="0"/>
        </a:p>
      </dgm:t>
    </dgm:pt>
    <dgm:pt modelId="{343BCB6B-0071-D340-9DA2-CF8A63CCCEE0}" type="parTrans" cxnId="{63A011FF-87B4-E541-B2B5-D9CEF2B3807A}">
      <dgm:prSet/>
      <dgm:spPr/>
      <dgm:t>
        <a:bodyPr/>
        <a:lstStyle/>
        <a:p>
          <a:endParaRPr lang="de-DE"/>
        </a:p>
      </dgm:t>
    </dgm:pt>
    <dgm:pt modelId="{3597777B-9D3A-E241-8269-3A8B077E5E9A}" type="sibTrans" cxnId="{63A011FF-87B4-E541-B2B5-D9CEF2B3807A}">
      <dgm:prSet/>
      <dgm:spPr/>
      <dgm:t>
        <a:bodyPr/>
        <a:lstStyle/>
        <a:p>
          <a:endParaRPr lang="de-DE"/>
        </a:p>
      </dgm:t>
    </dgm:pt>
    <dgm:pt modelId="{71000DEB-23BE-DB49-A91A-F9F11F23B54A}" type="asst">
      <dgm:prSet phldrT="[Text]"/>
      <dgm:spPr/>
      <dgm:t>
        <a:bodyPr/>
        <a:lstStyle/>
        <a:p>
          <a:r>
            <a:rPr lang="en-GB" noProof="0" dirty="0" smtClean="0"/>
            <a:t>Exercise 1: </a:t>
          </a:r>
          <a:endParaRPr lang="en-GB" noProof="0" dirty="0"/>
        </a:p>
      </dgm:t>
    </dgm:pt>
    <dgm:pt modelId="{4F02C0C9-D4B8-6948-8C45-3F34C9DA0948}" type="parTrans" cxnId="{621F23D7-72B7-8746-A213-F3E8D460A993}">
      <dgm:prSet/>
      <dgm:spPr/>
      <dgm:t>
        <a:bodyPr/>
        <a:lstStyle/>
        <a:p>
          <a:endParaRPr lang="de-DE"/>
        </a:p>
      </dgm:t>
    </dgm:pt>
    <dgm:pt modelId="{9F62A4C6-9C3A-1642-814F-25FAC92D1AFC}" type="sibTrans" cxnId="{621F23D7-72B7-8746-A213-F3E8D460A993}">
      <dgm:prSet/>
      <dgm:spPr/>
      <dgm:t>
        <a:bodyPr/>
        <a:lstStyle/>
        <a:p>
          <a:endParaRPr lang="de-DE"/>
        </a:p>
      </dgm:t>
    </dgm:pt>
    <dgm:pt modelId="{6AE497DD-9157-8F46-A724-5817B874FAD1}" type="asst">
      <dgm:prSet phldrT="[Text]"/>
      <dgm:spPr/>
      <dgm:t>
        <a:bodyPr/>
        <a:lstStyle/>
        <a:p>
          <a:r>
            <a:rPr lang="en-GB" smtClean="0"/>
            <a:t>Smart Objects,</a:t>
          </a:r>
          <a:r>
            <a:rPr lang="en-GB" baseline="0" smtClean="0"/>
            <a:t> Smart Buildings, Smart Cities</a:t>
          </a:r>
          <a:endParaRPr lang="en-GB" noProof="0" dirty="0"/>
        </a:p>
      </dgm:t>
    </dgm:pt>
    <dgm:pt modelId="{DFC5461B-E0E8-CE45-98D8-D21D2A7B1927}" type="parTrans" cxnId="{F4515754-AD14-0F40-A2BB-EB4B50F7815D}">
      <dgm:prSet/>
      <dgm:spPr/>
      <dgm:t>
        <a:bodyPr/>
        <a:lstStyle/>
        <a:p>
          <a:endParaRPr lang="de-DE"/>
        </a:p>
      </dgm:t>
    </dgm:pt>
    <dgm:pt modelId="{ACC963F4-8EFD-FE49-8E79-72C0A13448F6}" type="sibTrans" cxnId="{F4515754-AD14-0F40-A2BB-EB4B50F7815D}">
      <dgm:prSet/>
      <dgm:spPr/>
      <dgm:t>
        <a:bodyPr/>
        <a:lstStyle/>
        <a:p>
          <a:endParaRPr lang="de-DE"/>
        </a:p>
      </dgm:t>
    </dgm:pt>
    <dgm:pt modelId="{2D461B8E-3163-2840-814C-D46637879686}" type="asst">
      <dgm:prSet phldrT="[Text]"/>
      <dgm:spPr/>
      <dgm:t>
        <a:bodyPr/>
        <a:lstStyle/>
        <a:p>
          <a:r>
            <a:rPr lang="en-GB" noProof="0" dirty="0" smtClean="0"/>
            <a:t>Citizen Design Science</a:t>
          </a:r>
          <a:endParaRPr lang="en-GB" noProof="0" dirty="0"/>
        </a:p>
      </dgm:t>
    </dgm:pt>
    <dgm:pt modelId="{41E22440-7636-B449-B1CD-2532FC1F3362}" type="parTrans" cxnId="{09B154AE-9A56-8946-90CB-594A5B0B17FA}">
      <dgm:prSet/>
      <dgm:spPr/>
      <dgm:t>
        <a:bodyPr/>
        <a:lstStyle/>
        <a:p>
          <a:endParaRPr lang="de-DE"/>
        </a:p>
      </dgm:t>
    </dgm:pt>
    <dgm:pt modelId="{7A496A65-B7EA-A348-AADF-C8D7D67925E2}" type="sibTrans" cxnId="{09B154AE-9A56-8946-90CB-594A5B0B17FA}">
      <dgm:prSet/>
      <dgm:spPr/>
      <dgm:t>
        <a:bodyPr/>
        <a:lstStyle/>
        <a:p>
          <a:endParaRPr lang="de-DE"/>
        </a:p>
      </dgm:t>
    </dgm:pt>
    <dgm:pt modelId="{EBE4BE8B-1A22-5F40-82E0-46AA51DD5B31}" type="asst">
      <dgm:prSet phldrT="[Text]"/>
      <dgm:spPr/>
      <dgm:t>
        <a:bodyPr/>
        <a:lstStyle/>
        <a:p>
          <a:r>
            <a:rPr lang="en-GB" noProof="0" dirty="0" smtClean="0"/>
            <a:t>Measurement and Simulation</a:t>
          </a:r>
          <a:endParaRPr lang="en-GB" noProof="0" dirty="0"/>
        </a:p>
      </dgm:t>
    </dgm:pt>
    <dgm:pt modelId="{7AA52584-C5AB-E74D-864C-EA8C216B906A}" type="parTrans" cxnId="{47FC57FE-5EEA-7544-9BBA-AF506ADCCBA8}">
      <dgm:prSet/>
      <dgm:spPr/>
      <dgm:t>
        <a:bodyPr/>
        <a:lstStyle/>
        <a:p>
          <a:endParaRPr lang="de-DE"/>
        </a:p>
      </dgm:t>
    </dgm:pt>
    <dgm:pt modelId="{C23733E9-19B6-DE4C-A232-2AAB72F427FD}" type="sibTrans" cxnId="{47FC57FE-5EEA-7544-9BBA-AF506ADCCBA8}">
      <dgm:prSet/>
      <dgm:spPr/>
      <dgm:t>
        <a:bodyPr/>
        <a:lstStyle/>
        <a:p>
          <a:endParaRPr lang="de-DE"/>
        </a:p>
      </dgm:t>
    </dgm:pt>
    <dgm:pt modelId="{216C7706-CF3F-444F-8E2F-DF7B91B640C9}" type="asst">
      <dgm:prSet phldrT="[Text]"/>
      <dgm:spPr/>
      <dgm:t>
        <a:bodyPr/>
        <a:lstStyle/>
        <a:p>
          <a:r>
            <a:rPr lang="en-GB" noProof="0" dirty="0" smtClean="0"/>
            <a:t>Stocks and Flows in Urban Systems</a:t>
          </a:r>
          <a:endParaRPr lang="en-GB" noProof="0" dirty="0"/>
        </a:p>
      </dgm:t>
    </dgm:pt>
    <dgm:pt modelId="{AE8C9080-1E3C-0647-A3EE-8CB32B2A9BBA}" type="parTrans" cxnId="{32549F22-33E4-8B4A-AB6B-5B2C2A433B2D}">
      <dgm:prSet/>
      <dgm:spPr/>
      <dgm:t>
        <a:bodyPr/>
        <a:lstStyle/>
        <a:p>
          <a:endParaRPr lang="de-DE"/>
        </a:p>
      </dgm:t>
    </dgm:pt>
    <dgm:pt modelId="{434822D8-3467-5449-8C99-F499335FDAFD}" type="sibTrans" cxnId="{32549F22-33E4-8B4A-AB6B-5B2C2A433B2D}">
      <dgm:prSet/>
      <dgm:spPr/>
      <dgm:t>
        <a:bodyPr/>
        <a:lstStyle/>
        <a:p>
          <a:endParaRPr lang="de-DE"/>
        </a:p>
      </dgm:t>
    </dgm:pt>
    <dgm:pt modelId="{B4D2D1AF-1F6D-374F-A09B-7DD40AC83AEF}" type="asst">
      <dgm:prSet phldrT="[Text]"/>
      <dgm:spPr/>
      <dgm:t>
        <a:bodyPr/>
        <a:lstStyle/>
        <a:p>
          <a:r>
            <a:rPr lang="en-GB" noProof="0" dirty="0" smtClean="0"/>
            <a:t>Cognitive Design Computing</a:t>
          </a:r>
          <a:endParaRPr lang="en-GB" noProof="0" dirty="0"/>
        </a:p>
      </dgm:t>
    </dgm:pt>
    <dgm:pt modelId="{75AD824E-B64F-784E-8407-3F89CE5BD394}" type="parTrans" cxnId="{EEE75F9B-8B22-A246-AA53-335BE80D8214}">
      <dgm:prSet/>
      <dgm:spPr/>
      <dgm:t>
        <a:bodyPr/>
        <a:lstStyle/>
        <a:p>
          <a:endParaRPr lang="de-DE"/>
        </a:p>
      </dgm:t>
    </dgm:pt>
    <dgm:pt modelId="{584A7712-A84B-D24F-A408-DAF8994ECB78}" type="sibTrans" cxnId="{EEE75F9B-8B22-A246-AA53-335BE80D8214}">
      <dgm:prSet/>
      <dgm:spPr/>
      <dgm:t>
        <a:bodyPr/>
        <a:lstStyle/>
        <a:p>
          <a:endParaRPr lang="de-DE"/>
        </a:p>
      </dgm:t>
    </dgm:pt>
    <dgm:pt modelId="{C15ADAA8-D63D-EF44-9331-C7CB29B708AD}" type="asst">
      <dgm:prSet phldrT="[Text]"/>
      <dgm:spPr/>
      <dgm:t>
        <a:bodyPr/>
        <a:lstStyle/>
        <a:p>
          <a:r>
            <a:rPr lang="en-GB" noProof="0" dirty="0" smtClean="0"/>
            <a:t>Participatory Design and Management</a:t>
          </a:r>
          <a:endParaRPr lang="en-GB" noProof="0" dirty="0"/>
        </a:p>
      </dgm:t>
    </dgm:pt>
    <dgm:pt modelId="{35B55239-83F3-6947-95DB-C678C02CBBA8}" type="parTrans" cxnId="{45C868DB-09D7-7B41-9D39-79D3CC7B4133}">
      <dgm:prSet/>
      <dgm:spPr/>
      <dgm:t>
        <a:bodyPr/>
        <a:lstStyle/>
        <a:p>
          <a:endParaRPr lang="de-DE"/>
        </a:p>
      </dgm:t>
    </dgm:pt>
    <dgm:pt modelId="{F1D150BE-7B4A-9D43-B81E-19DD7B2518FB}" type="sibTrans" cxnId="{45C868DB-09D7-7B41-9D39-79D3CC7B4133}">
      <dgm:prSet/>
      <dgm:spPr/>
      <dgm:t>
        <a:bodyPr/>
        <a:lstStyle/>
        <a:p>
          <a:endParaRPr lang="de-DE"/>
        </a:p>
      </dgm:t>
    </dgm:pt>
    <dgm:pt modelId="{C6BB89BE-1CD6-2B40-8695-58EF715446F5}" type="asst">
      <dgm:prSet phldrT="[Text]"/>
      <dgm:spPr/>
      <dgm:t>
        <a:bodyPr/>
        <a:lstStyle/>
        <a:p>
          <a:r>
            <a:rPr lang="en-GB" noProof="0" dirty="0" smtClean="0"/>
            <a:t>8 GS: Smart</a:t>
          </a:r>
          <a:r>
            <a:rPr lang="en-GB" baseline="0" noProof="0" dirty="0" smtClean="0"/>
            <a:t> </a:t>
          </a:r>
          <a:r>
            <a:rPr lang="en-GB" noProof="0" dirty="0" err="1" smtClean="0"/>
            <a:t>Livability</a:t>
          </a:r>
          <a:endParaRPr lang="en-GB" noProof="0" dirty="0"/>
        </a:p>
      </dgm:t>
    </dgm:pt>
    <dgm:pt modelId="{B403E7E9-ADCD-6E49-9048-64E0F783034A}" type="parTrans" cxnId="{60EA8223-CA15-FC4A-BAA7-416212EA1229}">
      <dgm:prSet/>
      <dgm:spPr/>
      <dgm:t>
        <a:bodyPr/>
        <a:lstStyle/>
        <a:p>
          <a:endParaRPr lang="de-DE"/>
        </a:p>
      </dgm:t>
    </dgm:pt>
    <dgm:pt modelId="{306D4462-9E93-8B43-A347-BF6D3C732B08}" type="sibTrans" cxnId="{60EA8223-CA15-FC4A-BAA7-416212EA1229}">
      <dgm:prSet/>
      <dgm:spPr/>
      <dgm:t>
        <a:bodyPr/>
        <a:lstStyle/>
        <a:p>
          <a:endParaRPr lang="de-DE"/>
        </a:p>
      </dgm:t>
    </dgm:pt>
    <dgm:pt modelId="{A0F9FE24-2C12-F04D-8ADA-588778FD1B65}" type="asst">
      <dgm:prSet phldrT="[Text]"/>
      <dgm:spPr/>
      <dgm:t>
        <a:bodyPr/>
        <a:lstStyle/>
        <a:p>
          <a:r>
            <a:rPr lang="en-GB" noProof="0" dirty="0" smtClean="0"/>
            <a:t>12 GS: Feedback Session</a:t>
          </a:r>
          <a:endParaRPr lang="en-GB" noProof="0" dirty="0"/>
        </a:p>
      </dgm:t>
    </dgm:pt>
    <dgm:pt modelId="{1B173E74-226C-6B42-9009-5AD5A9D8F9AF}" type="parTrans" cxnId="{299CE805-8A68-054A-A4CF-8FB243045122}">
      <dgm:prSet/>
      <dgm:spPr/>
      <dgm:t>
        <a:bodyPr/>
        <a:lstStyle/>
        <a:p>
          <a:endParaRPr lang="de-DE"/>
        </a:p>
      </dgm:t>
    </dgm:pt>
    <dgm:pt modelId="{2CFD547C-3746-AE46-8FA2-8F4D5B8C1CFD}" type="sibTrans" cxnId="{299CE805-8A68-054A-A4CF-8FB243045122}">
      <dgm:prSet/>
      <dgm:spPr/>
      <dgm:t>
        <a:bodyPr/>
        <a:lstStyle/>
        <a:p>
          <a:endParaRPr lang="de-DE"/>
        </a:p>
      </dgm:t>
    </dgm:pt>
    <dgm:pt modelId="{CDF3DB4E-D7C8-134F-B0C6-3D982EDFBF6C}" type="asst">
      <dgm:prSet phldrT="[Text]"/>
      <dgm:spPr/>
      <dgm:t>
        <a:bodyPr/>
        <a:lstStyle/>
        <a:p>
          <a:r>
            <a:rPr lang="en-GB" dirty="0" smtClean="0"/>
            <a:t>Objectives, Definition, MOOC</a:t>
          </a:r>
          <a:endParaRPr lang="en-GB" noProof="0" dirty="0"/>
        </a:p>
      </dgm:t>
    </dgm:pt>
    <dgm:pt modelId="{680A84CF-7615-2446-9D95-487AC6CE3DC3}" type="sibTrans" cxnId="{36745CF8-195B-1241-AF24-E1C68E826ED1}">
      <dgm:prSet/>
      <dgm:spPr/>
      <dgm:t>
        <a:bodyPr/>
        <a:lstStyle/>
        <a:p>
          <a:endParaRPr lang="de-DE"/>
        </a:p>
      </dgm:t>
    </dgm:pt>
    <dgm:pt modelId="{3FB1C321-9F53-2940-A44E-CB200DE237AE}" type="parTrans" cxnId="{36745CF8-195B-1241-AF24-E1C68E826ED1}">
      <dgm:prSet/>
      <dgm:spPr/>
      <dgm:t>
        <a:bodyPr/>
        <a:lstStyle/>
        <a:p>
          <a:endParaRPr lang="de-DE"/>
        </a:p>
      </dgm:t>
    </dgm:pt>
    <dgm:pt modelId="{8C4D497F-3B40-384A-A1F0-631DE2325C93}" type="asst">
      <dgm:prSet phldrT="[Text]" custT="1"/>
      <dgm:spPr/>
      <dgm:t>
        <a:bodyPr/>
        <a:lstStyle/>
        <a:p>
          <a:pPr algn="l"/>
          <a:r>
            <a:rPr lang="en-GB" sz="3600" noProof="0" dirty="0" smtClean="0"/>
            <a:t>Smart Cities</a:t>
          </a:r>
          <a:endParaRPr lang="en-GB" sz="3600" noProof="0" dirty="0"/>
        </a:p>
      </dgm:t>
    </dgm:pt>
    <dgm:pt modelId="{7018B503-78D1-FB4B-B1AB-3DE56C76C1A1}" type="sibTrans" cxnId="{C2F3A5BD-EF9F-2343-9F6F-296900BB61CD}">
      <dgm:prSet/>
      <dgm:spPr/>
      <dgm:t>
        <a:bodyPr/>
        <a:lstStyle/>
        <a:p>
          <a:endParaRPr lang="de-DE"/>
        </a:p>
      </dgm:t>
    </dgm:pt>
    <dgm:pt modelId="{18712027-8BC6-3748-BF01-D8696F2699CE}" type="parTrans" cxnId="{C2F3A5BD-EF9F-2343-9F6F-296900BB61CD}">
      <dgm:prSet/>
      <dgm:spPr/>
      <dgm:t>
        <a:bodyPr/>
        <a:lstStyle/>
        <a:p>
          <a:endParaRPr lang="de-DE"/>
        </a:p>
      </dgm:t>
    </dgm:pt>
    <dgm:pt modelId="{6F34E093-B038-9F40-8A82-8F519584F1ED}" type="asst">
      <dgm:prSet phldrT="[Text]"/>
      <dgm:spPr/>
      <dgm:t>
        <a:bodyPr/>
        <a:lstStyle/>
        <a:p>
          <a:r>
            <a:rPr lang="en-GB" noProof="0" dirty="0" smtClean="0"/>
            <a:t>9</a:t>
          </a:r>
          <a:r>
            <a:rPr lang="en-GB" baseline="0" noProof="0" dirty="0" smtClean="0"/>
            <a:t> </a:t>
          </a:r>
          <a:r>
            <a:rPr lang="en-GB" noProof="0" dirty="0" smtClean="0"/>
            <a:t>GS: Smart Security</a:t>
          </a:r>
          <a:endParaRPr lang="en-GB" noProof="0" dirty="0"/>
        </a:p>
      </dgm:t>
    </dgm:pt>
    <dgm:pt modelId="{1A2CC2A0-4030-3E45-933C-D2925F1F5CD6}" type="parTrans" cxnId="{21FBA52E-30B5-5042-884C-9DE2935ABD89}">
      <dgm:prSet/>
      <dgm:spPr/>
      <dgm:t>
        <a:bodyPr/>
        <a:lstStyle/>
        <a:p>
          <a:endParaRPr lang="de-DE"/>
        </a:p>
      </dgm:t>
    </dgm:pt>
    <dgm:pt modelId="{ED61BF58-DFEF-A942-9189-FDFAB72C96F7}" type="sibTrans" cxnId="{21FBA52E-30B5-5042-884C-9DE2935ABD89}">
      <dgm:prSet/>
      <dgm:spPr/>
      <dgm:t>
        <a:bodyPr/>
        <a:lstStyle/>
        <a:p>
          <a:endParaRPr lang="de-DE"/>
        </a:p>
      </dgm:t>
    </dgm:pt>
    <dgm:pt modelId="{7E6F740E-4B16-344C-994B-00B138F5DEB1}" type="asst">
      <dgm:prSet phldrT="[Text]"/>
      <dgm:spPr/>
      <dgm:t>
        <a:bodyPr/>
        <a:lstStyle/>
        <a:p>
          <a:r>
            <a:rPr lang="en-GB" noProof="0" dirty="0" smtClean="0"/>
            <a:t>10 GS: Smart Mobility</a:t>
          </a:r>
          <a:endParaRPr lang="en-GB" noProof="0" dirty="0"/>
        </a:p>
      </dgm:t>
    </dgm:pt>
    <dgm:pt modelId="{AC614BB4-7727-DD49-8246-4CF545A6E618}" type="parTrans" cxnId="{C2165A3C-D334-E94D-BEF4-65319384E46E}">
      <dgm:prSet/>
      <dgm:spPr/>
      <dgm:t>
        <a:bodyPr/>
        <a:lstStyle/>
        <a:p>
          <a:endParaRPr lang="de-DE"/>
        </a:p>
      </dgm:t>
    </dgm:pt>
    <dgm:pt modelId="{0A8CF192-3154-034C-9B21-DA5275460343}" type="sibTrans" cxnId="{C2165A3C-D334-E94D-BEF4-65319384E46E}">
      <dgm:prSet/>
      <dgm:spPr/>
      <dgm:t>
        <a:bodyPr/>
        <a:lstStyle/>
        <a:p>
          <a:endParaRPr lang="de-DE"/>
        </a:p>
      </dgm:t>
    </dgm:pt>
    <dgm:pt modelId="{BB4204DC-5CD0-B849-9856-D4D16788858D}" type="asst">
      <dgm:prSet phldrT="[Text]"/>
      <dgm:spPr/>
      <dgm:t>
        <a:bodyPr/>
        <a:lstStyle/>
        <a:p>
          <a:r>
            <a:rPr lang="en-GB" noProof="0" dirty="0" smtClean="0"/>
            <a:t>1 GS ET: Introduction</a:t>
          </a:r>
          <a:endParaRPr lang="de-DE" dirty="0"/>
        </a:p>
      </dgm:t>
    </dgm:pt>
    <dgm:pt modelId="{124C004C-A1AD-0540-AF28-9FB93248DE06}" type="parTrans" cxnId="{A53D840B-A0C6-2C43-B180-5B13086BBF2B}">
      <dgm:prSet/>
      <dgm:spPr/>
      <dgm:t>
        <a:bodyPr/>
        <a:lstStyle/>
        <a:p>
          <a:endParaRPr lang="de-DE"/>
        </a:p>
      </dgm:t>
    </dgm:pt>
    <dgm:pt modelId="{B7038E10-C56B-654A-B622-7E7FC3D73CC7}" type="sibTrans" cxnId="{A53D840B-A0C6-2C43-B180-5B13086BBF2B}">
      <dgm:prSet/>
      <dgm:spPr/>
      <dgm:t>
        <a:bodyPr/>
        <a:lstStyle/>
        <a:p>
          <a:endParaRPr lang="de-DE"/>
        </a:p>
      </dgm:t>
    </dgm:pt>
    <dgm:pt modelId="{930E4440-F480-FF45-AE39-34622225726E}" type="asst">
      <dgm:prSet phldrT="[Text]"/>
      <dgm:spPr/>
      <dgm:t>
        <a:bodyPr/>
        <a:lstStyle/>
        <a:p>
          <a:r>
            <a:rPr lang="en-GB" noProof="0" dirty="0" smtClean="0"/>
            <a:t>6 GS: Smart</a:t>
          </a:r>
          <a:r>
            <a:rPr lang="en-GB" baseline="0" noProof="0" dirty="0" smtClean="0"/>
            <a:t> </a:t>
          </a:r>
          <a:r>
            <a:rPr lang="en-GB" noProof="0" dirty="0" smtClean="0"/>
            <a:t>Governance</a:t>
          </a:r>
          <a:endParaRPr lang="en-GB" noProof="0" dirty="0"/>
        </a:p>
      </dgm:t>
    </dgm:pt>
    <dgm:pt modelId="{FB6ADD19-5A7B-2641-BDBD-5802A2CB06D0}" type="parTrans" cxnId="{602D08FD-9403-4043-AF88-8CA7DAC494A1}">
      <dgm:prSet/>
      <dgm:spPr/>
      <dgm:t>
        <a:bodyPr/>
        <a:lstStyle/>
        <a:p>
          <a:endParaRPr lang="de-DE"/>
        </a:p>
      </dgm:t>
    </dgm:pt>
    <dgm:pt modelId="{86560A87-277E-0E47-89FA-90B92A9247BC}" type="sibTrans" cxnId="{602D08FD-9403-4043-AF88-8CA7DAC494A1}">
      <dgm:prSet/>
      <dgm:spPr/>
      <dgm:t>
        <a:bodyPr/>
        <a:lstStyle/>
        <a:p>
          <a:endParaRPr lang="de-DE"/>
        </a:p>
      </dgm:t>
    </dgm:pt>
    <dgm:pt modelId="{7193BE07-40B4-E444-A61D-929BE5EE91C3}" type="asst">
      <dgm:prSet phldrT="[Text]"/>
      <dgm:spPr/>
      <dgm:t>
        <a:bodyPr/>
        <a:lstStyle/>
        <a:p>
          <a:r>
            <a:rPr lang="en-GB" noProof="0" smtClean="0"/>
            <a:t>Exercise </a:t>
          </a:r>
          <a:r>
            <a:rPr lang="en-GB" noProof="0" dirty="0" smtClean="0"/>
            <a:t>3:</a:t>
          </a:r>
          <a:endParaRPr lang="de-DE" dirty="0"/>
        </a:p>
      </dgm:t>
    </dgm:pt>
    <dgm:pt modelId="{23C135FD-2D23-8848-9B6B-2E62665FC611}" type="parTrans" cxnId="{8C6EC354-7FCD-A841-9DCA-76AC98B35B36}">
      <dgm:prSet/>
      <dgm:spPr/>
      <dgm:t>
        <a:bodyPr/>
        <a:lstStyle/>
        <a:p>
          <a:endParaRPr lang="de-DE"/>
        </a:p>
      </dgm:t>
    </dgm:pt>
    <dgm:pt modelId="{E3FE2BCB-BB4C-8645-B161-3E0A21BA16B3}" type="sibTrans" cxnId="{8C6EC354-7FCD-A841-9DCA-76AC98B35B36}">
      <dgm:prSet/>
      <dgm:spPr/>
      <dgm:t>
        <a:bodyPr/>
        <a:lstStyle/>
        <a:p>
          <a:endParaRPr lang="de-DE"/>
        </a:p>
      </dgm:t>
    </dgm:pt>
    <dgm:pt modelId="{40FBBE67-F358-8544-93E6-758082226076}" type="asst">
      <dgm:prSet phldrT="[Text]"/>
      <dgm:spPr/>
      <dgm:t>
        <a:bodyPr/>
        <a:lstStyle/>
        <a:p>
          <a:r>
            <a:rPr lang="de-DE" dirty="0" err="1" smtClean="0"/>
            <a:t>Complexity</a:t>
          </a:r>
          <a:r>
            <a:rPr lang="de-DE" dirty="0" smtClean="0"/>
            <a:t> Science</a:t>
          </a:r>
          <a:endParaRPr lang="de-DE" dirty="0"/>
        </a:p>
      </dgm:t>
    </dgm:pt>
    <dgm:pt modelId="{067CC5ED-29AC-D244-960C-C4C873E33387}" type="parTrans" cxnId="{FAE0B525-0559-DE4D-9B1E-0DC24444345A}">
      <dgm:prSet/>
      <dgm:spPr/>
      <dgm:t>
        <a:bodyPr/>
        <a:lstStyle/>
        <a:p>
          <a:endParaRPr lang="de-DE"/>
        </a:p>
      </dgm:t>
    </dgm:pt>
    <dgm:pt modelId="{6555C48E-8BAE-D448-B7A1-9AFD73072F47}" type="sibTrans" cxnId="{FAE0B525-0559-DE4D-9B1E-0DC24444345A}">
      <dgm:prSet/>
      <dgm:spPr/>
      <dgm:t>
        <a:bodyPr/>
        <a:lstStyle/>
        <a:p>
          <a:endParaRPr lang="de-DE"/>
        </a:p>
      </dgm:t>
    </dgm:pt>
    <dgm:pt modelId="{6A2DDACF-EF4F-5742-9D0A-0009B9F25980}" type="asst">
      <dgm:prSet phldrT="[Text]"/>
      <dgm:spPr/>
      <dgm:t>
        <a:bodyPr/>
        <a:lstStyle/>
        <a:p>
          <a:r>
            <a:rPr lang="en-GB" noProof="0" dirty="0" smtClean="0"/>
            <a:t>City </a:t>
          </a:r>
          <a:r>
            <a:rPr lang="en-GB" noProof="0" dirty="0" err="1" smtClean="0"/>
            <a:t>Livability</a:t>
          </a:r>
          <a:r>
            <a:rPr lang="en-GB" noProof="0" dirty="0" smtClean="0"/>
            <a:t> Rankings</a:t>
          </a:r>
          <a:endParaRPr lang="en-GB" noProof="0" dirty="0"/>
        </a:p>
      </dgm:t>
    </dgm:pt>
    <dgm:pt modelId="{1F16057E-8FDD-D942-8EEB-B3E560B9C312}" type="parTrans" cxnId="{6F9A3116-7C6F-3648-AB32-E6525AE694DC}">
      <dgm:prSet/>
      <dgm:spPr/>
      <dgm:t>
        <a:bodyPr/>
        <a:lstStyle/>
        <a:p>
          <a:endParaRPr lang="de-DE"/>
        </a:p>
      </dgm:t>
    </dgm:pt>
    <dgm:pt modelId="{F86828FF-9319-034B-B137-600AE8F8D8D3}" type="sibTrans" cxnId="{6F9A3116-7C6F-3648-AB32-E6525AE694DC}">
      <dgm:prSet/>
      <dgm:spPr/>
      <dgm:t>
        <a:bodyPr/>
        <a:lstStyle/>
        <a:p>
          <a:endParaRPr lang="de-DE"/>
        </a:p>
      </dgm:t>
    </dgm:pt>
    <dgm:pt modelId="{DF1B4548-B765-D44B-B7DF-7EFB116D2C5B}" type="asst">
      <dgm:prSet phldrT="[Text]"/>
      <dgm:spPr/>
      <dgm:t>
        <a:bodyPr/>
        <a:lstStyle/>
        <a:p>
          <a:r>
            <a:rPr lang="en-GB" noProof="0" dirty="0" smtClean="0"/>
            <a:t>Cyber Civil Infrastructure</a:t>
          </a:r>
          <a:endParaRPr lang="en-GB" noProof="0" dirty="0"/>
        </a:p>
      </dgm:t>
    </dgm:pt>
    <dgm:pt modelId="{D1C2E06D-E2CE-EA41-9271-A782C26E5EBD}" type="parTrans" cxnId="{5AC34615-2A07-FE43-9CB0-FBD4EF98E176}">
      <dgm:prSet/>
      <dgm:spPr/>
      <dgm:t>
        <a:bodyPr/>
        <a:lstStyle/>
        <a:p>
          <a:endParaRPr lang="de-DE"/>
        </a:p>
      </dgm:t>
    </dgm:pt>
    <dgm:pt modelId="{F19CCC98-41B3-1547-A8FB-EC552218D0A6}" type="sibTrans" cxnId="{5AC34615-2A07-FE43-9CB0-FBD4EF98E176}">
      <dgm:prSet/>
      <dgm:spPr/>
      <dgm:t>
        <a:bodyPr/>
        <a:lstStyle/>
        <a:p>
          <a:endParaRPr lang="de-DE"/>
        </a:p>
      </dgm:t>
    </dgm:pt>
    <dgm:pt modelId="{7445EE01-CF48-0042-9A5F-9829947DD355}" type="asst">
      <dgm:prSet phldrT="[Text]"/>
      <dgm:spPr/>
      <dgm:t>
        <a:bodyPr/>
        <a:lstStyle/>
        <a:p>
          <a:r>
            <a:rPr lang="en-GB" noProof="0" dirty="0" smtClean="0"/>
            <a:t>Engaging Mobility</a:t>
          </a:r>
          <a:endParaRPr lang="en-GB" noProof="0" dirty="0"/>
        </a:p>
      </dgm:t>
    </dgm:pt>
    <dgm:pt modelId="{604940C0-60E6-084D-B895-FE1991873A02}" type="parTrans" cxnId="{E4507C07-FA84-4F45-AE8D-539936E4ADAB}">
      <dgm:prSet/>
      <dgm:spPr/>
      <dgm:t>
        <a:bodyPr/>
        <a:lstStyle/>
        <a:p>
          <a:endParaRPr lang="de-DE"/>
        </a:p>
      </dgm:t>
    </dgm:pt>
    <dgm:pt modelId="{AF02119F-C5F4-D846-A6AC-1FBA4AFD1F9A}" type="sibTrans" cxnId="{E4507C07-FA84-4F45-AE8D-539936E4ADAB}">
      <dgm:prSet/>
      <dgm:spPr/>
      <dgm:t>
        <a:bodyPr/>
        <a:lstStyle/>
        <a:p>
          <a:endParaRPr lang="de-DE"/>
        </a:p>
      </dgm:t>
    </dgm:pt>
    <dgm:pt modelId="{A3B8E32B-3594-5541-9FC3-E855E7EF9B14}" type="asst">
      <dgm:prSet phldrT="[Text]"/>
      <dgm:spPr/>
      <dgm:t>
        <a:bodyPr/>
        <a:lstStyle/>
        <a:p>
          <a:r>
            <a:rPr lang="en-GB" noProof="0" dirty="0" smtClean="0"/>
            <a:t>Next Steps</a:t>
          </a:r>
          <a:endParaRPr lang="en-GB" noProof="0" dirty="0"/>
        </a:p>
      </dgm:t>
    </dgm:pt>
    <dgm:pt modelId="{9D1911F9-2D88-6243-9C33-562C0F993C4E}" type="parTrans" cxnId="{98CE92FF-4534-7B47-A813-3BD14BE7D24C}">
      <dgm:prSet/>
      <dgm:spPr/>
      <dgm:t>
        <a:bodyPr/>
        <a:lstStyle/>
        <a:p>
          <a:endParaRPr lang="de-DE"/>
        </a:p>
      </dgm:t>
    </dgm:pt>
    <dgm:pt modelId="{2EE6C1EA-1F43-C74B-9C5B-55C271F6C664}" type="sibTrans" cxnId="{98CE92FF-4534-7B47-A813-3BD14BE7D24C}">
      <dgm:prSet/>
      <dgm:spPr/>
      <dgm:t>
        <a:bodyPr/>
        <a:lstStyle/>
        <a:p>
          <a:endParaRPr lang="de-DE"/>
        </a:p>
      </dgm:t>
    </dgm:pt>
    <dgm:pt modelId="{8FEB651D-3C39-2747-BE06-45E51EC00458}" type="pres">
      <dgm:prSet presAssocID="{6CD5A908-648F-4544-A1C6-1A48D8925759}" presName="Name0" presStyleCnt="0">
        <dgm:presLayoutVars>
          <dgm:chPref val="1"/>
          <dgm:dir/>
          <dgm:animOne val="branch"/>
          <dgm:animLvl val="lvl"/>
          <dgm:resizeHandles/>
        </dgm:presLayoutVars>
      </dgm:prSet>
      <dgm:spPr/>
      <dgm:t>
        <a:bodyPr/>
        <a:lstStyle/>
        <a:p>
          <a:endParaRPr lang="de-DE"/>
        </a:p>
      </dgm:t>
    </dgm:pt>
    <dgm:pt modelId="{BBA42759-8E32-D646-8364-A7B7B3CAED61}" type="pres">
      <dgm:prSet presAssocID="{8C4D497F-3B40-384A-A1F0-631DE2325C93}" presName="vertOne" presStyleCnt="0"/>
      <dgm:spPr/>
      <dgm:t>
        <a:bodyPr/>
        <a:lstStyle/>
        <a:p>
          <a:endParaRPr lang="de-DE"/>
        </a:p>
      </dgm:t>
    </dgm:pt>
    <dgm:pt modelId="{8BF5B39B-D183-8545-A321-E56E7093DAA3}" type="pres">
      <dgm:prSet presAssocID="{8C4D497F-3B40-384A-A1F0-631DE2325C93}" presName="txOne" presStyleLbl="node0" presStyleIdx="0" presStyleCnt="1" custScaleX="96943" custLinFactNeighborX="-1216" custLinFactNeighborY="74768">
        <dgm:presLayoutVars>
          <dgm:chPref val="3"/>
        </dgm:presLayoutVars>
      </dgm:prSet>
      <dgm:spPr/>
      <dgm:t>
        <a:bodyPr/>
        <a:lstStyle/>
        <a:p>
          <a:endParaRPr lang="de-DE"/>
        </a:p>
      </dgm:t>
    </dgm:pt>
    <dgm:pt modelId="{81CED20B-EBDD-1245-B111-6A27C4F73A4F}" type="pres">
      <dgm:prSet presAssocID="{8C4D497F-3B40-384A-A1F0-631DE2325C93}" presName="parTransOne" presStyleCnt="0"/>
      <dgm:spPr/>
      <dgm:t>
        <a:bodyPr/>
        <a:lstStyle/>
        <a:p>
          <a:endParaRPr lang="de-DE"/>
        </a:p>
      </dgm:t>
    </dgm:pt>
    <dgm:pt modelId="{763964BF-5940-D344-9A20-FC594C39E44C}" type="pres">
      <dgm:prSet presAssocID="{8C4D497F-3B40-384A-A1F0-631DE2325C93}" presName="horzOne" presStyleCnt="0"/>
      <dgm:spPr/>
      <dgm:t>
        <a:bodyPr/>
        <a:lstStyle/>
        <a:p>
          <a:endParaRPr lang="de-DE"/>
        </a:p>
      </dgm:t>
    </dgm:pt>
    <dgm:pt modelId="{6F0969D2-EFE8-9240-AE98-7F91E07C00D7}" type="pres">
      <dgm:prSet presAssocID="{BB4204DC-5CD0-B849-9856-D4D16788858D}" presName="vertTwo" presStyleCnt="0"/>
      <dgm:spPr/>
      <dgm:t>
        <a:bodyPr/>
        <a:lstStyle/>
        <a:p>
          <a:endParaRPr lang="de-DE"/>
        </a:p>
      </dgm:t>
    </dgm:pt>
    <dgm:pt modelId="{F24AB8D3-E81B-834D-A402-9177597C2C5B}" type="pres">
      <dgm:prSet presAssocID="{BB4204DC-5CD0-B849-9856-D4D16788858D}" presName="txTwo" presStyleLbl="asst0" presStyleIdx="0" presStyleCnt="27" custLinFactNeighborX="4372" custLinFactNeighborY="46028">
        <dgm:presLayoutVars>
          <dgm:chPref val="3"/>
        </dgm:presLayoutVars>
      </dgm:prSet>
      <dgm:spPr/>
      <dgm:t>
        <a:bodyPr/>
        <a:lstStyle/>
        <a:p>
          <a:endParaRPr lang="de-DE"/>
        </a:p>
      </dgm:t>
    </dgm:pt>
    <dgm:pt modelId="{96A18FB1-55BC-874C-8BDF-5CE48C9C8F33}" type="pres">
      <dgm:prSet presAssocID="{BB4204DC-5CD0-B849-9856-D4D16788858D}" presName="parTransTwo" presStyleCnt="0"/>
      <dgm:spPr/>
      <dgm:t>
        <a:bodyPr/>
        <a:lstStyle/>
        <a:p>
          <a:endParaRPr lang="de-DE"/>
        </a:p>
      </dgm:t>
    </dgm:pt>
    <dgm:pt modelId="{7483FB0F-E394-CB44-B6CE-C60BD8E62948}" type="pres">
      <dgm:prSet presAssocID="{BB4204DC-5CD0-B849-9856-D4D16788858D}" presName="horzTwo" presStyleCnt="0"/>
      <dgm:spPr/>
      <dgm:t>
        <a:bodyPr/>
        <a:lstStyle/>
        <a:p>
          <a:endParaRPr lang="de-DE"/>
        </a:p>
      </dgm:t>
    </dgm:pt>
    <dgm:pt modelId="{31DD52AB-1D79-A04E-984C-DE175CFA3E34}" type="pres">
      <dgm:prSet presAssocID="{CDF3DB4E-D7C8-134F-B0C6-3D982EDFBF6C}" presName="vertThree" presStyleCnt="0"/>
      <dgm:spPr/>
      <dgm:t>
        <a:bodyPr/>
        <a:lstStyle/>
        <a:p>
          <a:endParaRPr lang="de-DE"/>
        </a:p>
      </dgm:t>
    </dgm:pt>
    <dgm:pt modelId="{A9F01B23-0CB0-BC4C-BC54-46A37F13FD41}" type="pres">
      <dgm:prSet presAssocID="{CDF3DB4E-D7C8-134F-B0C6-3D982EDFBF6C}" presName="txThree" presStyleLbl="asst0" presStyleIdx="1" presStyleCnt="27" custLinFactNeighborX="5613" custLinFactNeighborY="25559">
        <dgm:presLayoutVars>
          <dgm:chPref val="3"/>
        </dgm:presLayoutVars>
      </dgm:prSet>
      <dgm:spPr/>
      <dgm:t>
        <a:bodyPr/>
        <a:lstStyle/>
        <a:p>
          <a:endParaRPr lang="de-DE"/>
        </a:p>
      </dgm:t>
    </dgm:pt>
    <dgm:pt modelId="{90118C95-C3B0-464C-9EA2-E1E30997ABFA}" type="pres">
      <dgm:prSet presAssocID="{CDF3DB4E-D7C8-134F-B0C6-3D982EDFBF6C}" presName="parTransThree" presStyleCnt="0"/>
      <dgm:spPr/>
      <dgm:t>
        <a:bodyPr/>
        <a:lstStyle/>
        <a:p>
          <a:endParaRPr lang="de-DE"/>
        </a:p>
      </dgm:t>
    </dgm:pt>
    <dgm:pt modelId="{FEEE6397-096D-7C49-B8AC-3E8A98759907}" type="pres">
      <dgm:prSet presAssocID="{CDF3DB4E-D7C8-134F-B0C6-3D982EDFBF6C}" presName="horzThree" presStyleCnt="0"/>
      <dgm:spPr/>
      <dgm:t>
        <a:bodyPr/>
        <a:lstStyle/>
        <a:p>
          <a:endParaRPr lang="de-DE"/>
        </a:p>
      </dgm:t>
    </dgm:pt>
    <dgm:pt modelId="{C870B584-4EB2-1D4D-A81F-4341936F5983}" type="pres">
      <dgm:prSet presAssocID="{71000DEB-23BE-DB49-A91A-F9F11F23B54A}" presName="vertFour" presStyleCnt="0">
        <dgm:presLayoutVars>
          <dgm:chPref val="3"/>
        </dgm:presLayoutVars>
      </dgm:prSet>
      <dgm:spPr/>
      <dgm:t>
        <a:bodyPr/>
        <a:lstStyle/>
        <a:p>
          <a:endParaRPr lang="de-DE"/>
        </a:p>
      </dgm:t>
    </dgm:pt>
    <dgm:pt modelId="{8BD3D7F3-E716-EC49-A78E-F0EAD5C0D58B}" type="pres">
      <dgm:prSet presAssocID="{71000DEB-23BE-DB49-A91A-F9F11F23B54A}" presName="txFour" presStyleLbl="asst0" presStyleIdx="2" presStyleCnt="27" custLinFactNeighborX="4372" custLinFactNeighborY="-605">
        <dgm:presLayoutVars>
          <dgm:chPref val="3"/>
        </dgm:presLayoutVars>
      </dgm:prSet>
      <dgm:spPr/>
      <dgm:t>
        <a:bodyPr/>
        <a:lstStyle/>
        <a:p>
          <a:endParaRPr lang="de-DE"/>
        </a:p>
      </dgm:t>
    </dgm:pt>
    <dgm:pt modelId="{38F5A265-B3E1-C741-AB0D-B47C3A9AE64B}" type="pres">
      <dgm:prSet presAssocID="{71000DEB-23BE-DB49-A91A-F9F11F23B54A}" presName="horzFour" presStyleCnt="0"/>
      <dgm:spPr/>
      <dgm:t>
        <a:bodyPr/>
        <a:lstStyle/>
        <a:p>
          <a:endParaRPr lang="de-DE"/>
        </a:p>
      </dgm:t>
    </dgm:pt>
    <dgm:pt modelId="{DFD809D5-A609-6340-9A87-F8A051537E4B}" type="pres">
      <dgm:prSet presAssocID="{B7038E10-C56B-654A-B622-7E7FC3D73CC7}" presName="sibSpaceTwo" presStyleCnt="0"/>
      <dgm:spPr/>
      <dgm:t>
        <a:bodyPr/>
        <a:lstStyle/>
        <a:p>
          <a:endParaRPr lang="de-DE"/>
        </a:p>
      </dgm:t>
    </dgm:pt>
    <dgm:pt modelId="{3BFE90C6-F1D3-8A47-8B80-9000431BF59F}" type="pres">
      <dgm:prSet presAssocID="{A5E7ED69-7F43-AA44-867E-8F30691A9970}" presName="vertTwo" presStyleCnt="0"/>
      <dgm:spPr/>
      <dgm:t>
        <a:bodyPr/>
        <a:lstStyle/>
        <a:p>
          <a:endParaRPr lang="de-DE"/>
        </a:p>
      </dgm:t>
    </dgm:pt>
    <dgm:pt modelId="{8A1A8D69-D17F-B249-9D4E-356117CA6BF7}" type="pres">
      <dgm:prSet presAssocID="{A5E7ED69-7F43-AA44-867E-8F30691A9970}" presName="txTwo" presStyleLbl="asst0" presStyleIdx="3" presStyleCnt="27" custLinFactNeighborX="11108" custLinFactNeighborY="46027">
        <dgm:presLayoutVars>
          <dgm:chPref val="3"/>
        </dgm:presLayoutVars>
      </dgm:prSet>
      <dgm:spPr/>
      <dgm:t>
        <a:bodyPr/>
        <a:lstStyle/>
        <a:p>
          <a:endParaRPr lang="de-DE"/>
        </a:p>
      </dgm:t>
    </dgm:pt>
    <dgm:pt modelId="{07CF97A2-A6D2-3641-8C86-3E8B5E78DCB8}" type="pres">
      <dgm:prSet presAssocID="{A5E7ED69-7F43-AA44-867E-8F30691A9970}" presName="parTransTwo" presStyleCnt="0"/>
      <dgm:spPr/>
      <dgm:t>
        <a:bodyPr/>
        <a:lstStyle/>
        <a:p>
          <a:endParaRPr lang="de-DE"/>
        </a:p>
      </dgm:t>
    </dgm:pt>
    <dgm:pt modelId="{2BBCE357-87AA-9848-ACD4-0C719DDD1287}" type="pres">
      <dgm:prSet presAssocID="{A5E7ED69-7F43-AA44-867E-8F30691A9970}" presName="horzTwo" presStyleCnt="0"/>
      <dgm:spPr/>
      <dgm:t>
        <a:bodyPr/>
        <a:lstStyle/>
        <a:p>
          <a:endParaRPr lang="de-DE"/>
        </a:p>
      </dgm:t>
    </dgm:pt>
    <dgm:pt modelId="{E6515023-6E41-DC49-B9DB-1F50E6AC2A7B}" type="pres">
      <dgm:prSet presAssocID="{6AE497DD-9157-8F46-A724-5817B874FAD1}" presName="vertThree" presStyleCnt="0"/>
      <dgm:spPr/>
      <dgm:t>
        <a:bodyPr/>
        <a:lstStyle/>
        <a:p>
          <a:endParaRPr lang="de-DE"/>
        </a:p>
      </dgm:t>
    </dgm:pt>
    <dgm:pt modelId="{4CC45C3E-D8E8-1E49-85E2-47F5D35C0241}" type="pres">
      <dgm:prSet presAssocID="{6AE497DD-9157-8F46-A724-5817B874FAD1}" presName="txThree" presStyleLbl="asst0" presStyleIdx="4" presStyleCnt="27" custLinFactNeighborX="11108" custLinFactNeighborY="2943">
        <dgm:presLayoutVars>
          <dgm:chPref val="3"/>
        </dgm:presLayoutVars>
      </dgm:prSet>
      <dgm:spPr/>
      <dgm:t>
        <a:bodyPr/>
        <a:lstStyle/>
        <a:p>
          <a:endParaRPr lang="de-DE"/>
        </a:p>
      </dgm:t>
    </dgm:pt>
    <dgm:pt modelId="{752309EB-AC69-5C46-B750-C398431CB6A9}" type="pres">
      <dgm:prSet presAssocID="{6AE497DD-9157-8F46-A724-5817B874FAD1}" presName="horzThree" presStyleCnt="0"/>
      <dgm:spPr/>
      <dgm:t>
        <a:bodyPr/>
        <a:lstStyle/>
        <a:p>
          <a:endParaRPr lang="de-DE"/>
        </a:p>
      </dgm:t>
    </dgm:pt>
    <dgm:pt modelId="{2F4FE5C0-840A-DA4E-8F11-9CDE83F6FEA9}" type="pres">
      <dgm:prSet presAssocID="{F914E5A6-9F80-5B49-9C0B-97679E8D4A91}" presName="sibSpaceTwo" presStyleCnt="0"/>
      <dgm:spPr/>
      <dgm:t>
        <a:bodyPr/>
        <a:lstStyle/>
        <a:p>
          <a:endParaRPr lang="de-DE"/>
        </a:p>
      </dgm:t>
    </dgm:pt>
    <dgm:pt modelId="{D99B7E9E-67FC-9C4F-B4EB-134C19429487}" type="pres">
      <dgm:prSet presAssocID="{F513B33C-F3DD-904C-A287-29623B267F3B}" presName="vertTwo" presStyleCnt="0"/>
      <dgm:spPr/>
      <dgm:t>
        <a:bodyPr/>
        <a:lstStyle/>
        <a:p>
          <a:endParaRPr lang="de-DE"/>
        </a:p>
      </dgm:t>
    </dgm:pt>
    <dgm:pt modelId="{F9A3F30D-45AF-BF41-9DF9-0E0130482972}" type="pres">
      <dgm:prSet presAssocID="{F513B33C-F3DD-904C-A287-29623B267F3B}" presName="txTwo" presStyleLbl="asst0" presStyleIdx="5" presStyleCnt="27" custLinFactNeighborX="16604" custLinFactNeighborY="46027">
        <dgm:presLayoutVars>
          <dgm:chPref val="3"/>
        </dgm:presLayoutVars>
      </dgm:prSet>
      <dgm:spPr/>
      <dgm:t>
        <a:bodyPr/>
        <a:lstStyle/>
        <a:p>
          <a:endParaRPr lang="de-DE"/>
        </a:p>
      </dgm:t>
    </dgm:pt>
    <dgm:pt modelId="{A7822B07-DC3C-4943-8372-1BC53FF715B0}" type="pres">
      <dgm:prSet presAssocID="{F513B33C-F3DD-904C-A287-29623B267F3B}" presName="parTransTwo" presStyleCnt="0"/>
      <dgm:spPr/>
      <dgm:t>
        <a:bodyPr/>
        <a:lstStyle/>
        <a:p>
          <a:endParaRPr lang="de-DE"/>
        </a:p>
      </dgm:t>
    </dgm:pt>
    <dgm:pt modelId="{9345985B-2FD9-7743-8E27-7ECEA1631E5E}" type="pres">
      <dgm:prSet presAssocID="{F513B33C-F3DD-904C-A287-29623B267F3B}" presName="horzTwo" presStyleCnt="0"/>
      <dgm:spPr/>
      <dgm:t>
        <a:bodyPr/>
        <a:lstStyle/>
        <a:p>
          <a:endParaRPr lang="de-DE"/>
        </a:p>
      </dgm:t>
    </dgm:pt>
    <dgm:pt modelId="{6E0393B6-7E9D-874D-BA74-76CF7720038D}" type="pres">
      <dgm:prSet presAssocID="{216C7706-CF3F-444F-8E2F-DF7B91B640C9}" presName="vertThree" presStyleCnt="0"/>
      <dgm:spPr/>
      <dgm:t>
        <a:bodyPr/>
        <a:lstStyle/>
        <a:p>
          <a:endParaRPr lang="de-DE"/>
        </a:p>
      </dgm:t>
    </dgm:pt>
    <dgm:pt modelId="{B5C1ACCA-0D2B-634D-9640-BD5B3A69154A}" type="pres">
      <dgm:prSet presAssocID="{216C7706-CF3F-444F-8E2F-DF7B91B640C9}" presName="txThree" presStyleLbl="asst0" presStyleIdx="6" presStyleCnt="27" custLinFactNeighborX="16604" custLinFactNeighborY="2943">
        <dgm:presLayoutVars>
          <dgm:chPref val="3"/>
        </dgm:presLayoutVars>
      </dgm:prSet>
      <dgm:spPr/>
      <dgm:t>
        <a:bodyPr/>
        <a:lstStyle/>
        <a:p>
          <a:endParaRPr lang="de-DE"/>
        </a:p>
      </dgm:t>
    </dgm:pt>
    <dgm:pt modelId="{5A46A2BD-147D-C046-A407-D01A756E7488}" type="pres">
      <dgm:prSet presAssocID="{216C7706-CF3F-444F-8E2F-DF7B91B640C9}" presName="horzThree" presStyleCnt="0"/>
      <dgm:spPr/>
      <dgm:t>
        <a:bodyPr/>
        <a:lstStyle/>
        <a:p>
          <a:endParaRPr lang="de-DE"/>
        </a:p>
      </dgm:t>
    </dgm:pt>
    <dgm:pt modelId="{F2AD7BB7-E351-294B-907A-24C326B6CF94}" type="pres">
      <dgm:prSet presAssocID="{5CAC99FF-6C29-DA4D-9841-C16D6A6561C2}" presName="sibSpaceTwo" presStyleCnt="0"/>
      <dgm:spPr/>
      <dgm:t>
        <a:bodyPr/>
        <a:lstStyle/>
        <a:p>
          <a:endParaRPr lang="de-DE"/>
        </a:p>
      </dgm:t>
    </dgm:pt>
    <dgm:pt modelId="{4C496450-48EE-0F40-8A37-9CF4573364FD}" type="pres">
      <dgm:prSet presAssocID="{2C5F1519-949A-E64E-8354-9882F3D71074}" presName="vertTwo" presStyleCnt="0"/>
      <dgm:spPr/>
      <dgm:t>
        <a:bodyPr/>
        <a:lstStyle/>
        <a:p>
          <a:endParaRPr lang="de-DE"/>
        </a:p>
      </dgm:t>
    </dgm:pt>
    <dgm:pt modelId="{331B8DB2-BD3F-014A-BD41-EB1EA1A0FA11}" type="pres">
      <dgm:prSet presAssocID="{2C5F1519-949A-E64E-8354-9882F3D71074}" presName="txTwo" presStyleLbl="asst0" presStyleIdx="7" presStyleCnt="27" custLinFactNeighborX="22099" custLinFactNeighborY="46028">
        <dgm:presLayoutVars>
          <dgm:chPref val="3"/>
        </dgm:presLayoutVars>
      </dgm:prSet>
      <dgm:spPr/>
      <dgm:t>
        <a:bodyPr/>
        <a:lstStyle/>
        <a:p>
          <a:endParaRPr lang="de-DE"/>
        </a:p>
      </dgm:t>
    </dgm:pt>
    <dgm:pt modelId="{70498952-EB85-0447-A3EC-533BBE0C2B53}" type="pres">
      <dgm:prSet presAssocID="{2C5F1519-949A-E64E-8354-9882F3D71074}" presName="parTransTwo" presStyleCnt="0"/>
      <dgm:spPr/>
      <dgm:t>
        <a:bodyPr/>
        <a:lstStyle/>
        <a:p>
          <a:endParaRPr lang="de-DE"/>
        </a:p>
      </dgm:t>
    </dgm:pt>
    <dgm:pt modelId="{CD4C4B2D-9E7A-6C4E-BA56-F60B1DEE1AC2}" type="pres">
      <dgm:prSet presAssocID="{2C5F1519-949A-E64E-8354-9882F3D71074}" presName="horzTwo" presStyleCnt="0"/>
      <dgm:spPr/>
      <dgm:t>
        <a:bodyPr/>
        <a:lstStyle/>
        <a:p>
          <a:endParaRPr lang="de-DE"/>
        </a:p>
      </dgm:t>
    </dgm:pt>
    <dgm:pt modelId="{D2159D7E-FFA0-4D4D-84C5-C086376BC9F6}" type="pres">
      <dgm:prSet presAssocID="{EBE4BE8B-1A22-5F40-82E0-46AA51DD5B31}" presName="vertThree" presStyleCnt="0"/>
      <dgm:spPr/>
      <dgm:t>
        <a:bodyPr/>
        <a:lstStyle/>
        <a:p>
          <a:endParaRPr lang="de-DE"/>
        </a:p>
      </dgm:t>
    </dgm:pt>
    <dgm:pt modelId="{29E5D826-FCD8-F140-A468-546D39479B0B}" type="pres">
      <dgm:prSet presAssocID="{EBE4BE8B-1A22-5F40-82E0-46AA51DD5B31}" presName="txThree" presStyleLbl="asst0" presStyleIdx="8" presStyleCnt="27" custLinFactNeighborX="22099" custLinFactNeighborY="20868">
        <dgm:presLayoutVars>
          <dgm:chPref val="3"/>
        </dgm:presLayoutVars>
      </dgm:prSet>
      <dgm:spPr/>
      <dgm:t>
        <a:bodyPr/>
        <a:lstStyle/>
        <a:p>
          <a:endParaRPr lang="de-DE"/>
        </a:p>
      </dgm:t>
    </dgm:pt>
    <dgm:pt modelId="{EBF929C1-B080-2C42-B0AE-22E57617BAAF}" type="pres">
      <dgm:prSet presAssocID="{EBE4BE8B-1A22-5F40-82E0-46AA51DD5B31}" presName="parTransThree" presStyleCnt="0"/>
      <dgm:spPr/>
      <dgm:t>
        <a:bodyPr/>
        <a:lstStyle/>
        <a:p>
          <a:endParaRPr lang="de-DE"/>
        </a:p>
      </dgm:t>
    </dgm:pt>
    <dgm:pt modelId="{C4E47BAC-4EAD-1D46-8A5F-441B1643E4C4}" type="pres">
      <dgm:prSet presAssocID="{EBE4BE8B-1A22-5F40-82E0-46AA51DD5B31}" presName="horzThree" presStyleCnt="0"/>
      <dgm:spPr/>
      <dgm:t>
        <a:bodyPr/>
        <a:lstStyle/>
        <a:p>
          <a:endParaRPr lang="de-DE"/>
        </a:p>
      </dgm:t>
    </dgm:pt>
    <dgm:pt modelId="{B9029CB9-ECC1-7242-A1B6-B5DA55884589}" type="pres">
      <dgm:prSet presAssocID="{B64D013A-A09E-8B4D-AF17-BE4A13AEFB97}" presName="vertFour" presStyleCnt="0">
        <dgm:presLayoutVars>
          <dgm:chPref val="3"/>
        </dgm:presLayoutVars>
      </dgm:prSet>
      <dgm:spPr/>
      <dgm:t>
        <a:bodyPr/>
        <a:lstStyle/>
        <a:p>
          <a:endParaRPr lang="de-DE"/>
        </a:p>
      </dgm:t>
    </dgm:pt>
    <dgm:pt modelId="{AFD7B4D3-DEF7-DB48-BF03-A89A9709EB8F}" type="pres">
      <dgm:prSet presAssocID="{B64D013A-A09E-8B4D-AF17-BE4A13AEFB97}" presName="txFour" presStyleLbl="asst0" presStyleIdx="9" presStyleCnt="27" custLinFactNeighborX="20859" custLinFactNeighborY="-605">
        <dgm:presLayoutVars>
          <dgm:chPref val="3"/>
        </dgm:presLayoutVars>
      </dgm:prSet>
      <dgm:spPr/>
      <dgm:t>
        <a:bodyPr/>
        <a:lstStyle/>
        <a:p>
          <a:endParaRPr lang="de-DE"/>
        </a:p>
      </dgm:t>
    </dgm:pt>
    <dgm:pt modelId="{7053DE57-05A2-9B41-9C6F-C39D8A3526CC}" type="pres">
      <dgm:prSet presAssocID="{B64D013A-A09E-8B4D-AF17-BE4A13AEFB97}" presName="horzFour" presStyleCnt="0"/>
      <dgm:spPr/>
      <dgm:t>
        <a:bodyPr/>
        <a:lstStyle/>
        <a:p>
          <a:endParaRPr lang="de-DE"/>
        </a:p>
      </dgm:t>
    </dgm:pt>
    <dgm:pt modelId="{5E34B9C6-9DC0-8440-B140-2D8944A93035}" type="pres">
      <dgm:prSet presAssocID="{82A53EBE-5509-9045-88B1-D1F22B006797}" presName="sibSpaceTwo" presStyleCnt="0"/>
      <dgm:spPr/>
      <dgm:t>
        <a:bodyPr/>
        <a:lstStyle/>
        <a:p>
          <a:endParaRPr lang="de-DE"/>
        </a:p>
      </dgm:t>
    </dgm:pt>
    <dgm:pt modelId="{FFB8E43E-BDB0-FB4A-938E-98595AB17FD7}" type="pres">
      <dgm:prSet presAssocID="{1159E44F-2849-9F42-B8FE-ED87001FA861}" presName="vertTwo" presStyleCnt="0"/>
      <dgm:spPr/>
      <dgm:t>
        <a:bodyPr/>
        <a:lstStyle/>
        <a:p>
          <a:endParaRPr lang="de-DE"/>
        </a:p>
      </dgm:t>
    </dgm:pt>
    <dgm:pt modelId="{C513A936-D60E-3C4C-A95E-431C37AD5A08}" type="pres">
      <dgm:prSet presAssocID="{1159E44F-2849-9F42-B8FE-ED87001FA861}" presName="txTwo" presStyleLbl="asst0" presStyleIdx="10" presStyleCnt="27" custLinFactNeighborX="27595" custLinFactNeighborY="5208">
        <dgm:presLayoutVars>
          <dgm:chPref val="3"/>
        </dgm:presLayoutVars>
      </dgm:prSet>
      <dgm:spPr/>
      <dgm:t>
        <a:bodyPr/>
        <a:lstStyle/>
        <a:p>
          <a:endParaRPr lang="de-DE"/>
        </a:p>
      </dgm:t>
    </dgm:pt>
    <dgm:pt modelId="{831495C3-5128-E643-BC85-719FA63B76FA}" type="pres">
      <dgm:prSet presAssocID="{1159E44F-2849-9F42-B8FE-ED87001FA861}" presName="horzTwo" presStyleCnt="0"/>
      <dgm:spPr/>
      <dgm:t>
        <a:bodyPr/>
        <a:lstStyle/>
        <a:p>
          <a:endParaRPr lang="de-DE"/>
        </a:p>
      </dgm:t>
    </dgm:pt>
    <dgm:pt modelId="{D4C2E569-2F85-A647-8C43-8F9AF06755C3}" type="pres">
      <dgm:prSet presAssocID="{F9E114A7-3BB7-A44F-8060-5EE4F1BD5D4C}" presName="sibSpaceTwo" presStyleCnt="0"/>
      <dgm:spPr/>
      <dgm:t>
        <a:bodyPr/>
        <a:lstStyle/>
        <a:p>
          <a:endParaRPr lang="de-DE"/>
        </a:p>
      </dgm:t>
    </dgm:pt>
    <dgm:pt modelId="{32A9B31C-FE90-E04E-ACB7-1DF7DE3A82E4}" type="pres">
      <dgm:prSet presAssocID="{2D461B8E-3163-2840-814C-D46637879686}" presName="vertTwo" presStyleCnt="0"/>
      <dgm:spPr/>
      <dgm:t>
        <a:bodyPr/>
        <a:lstStyle/>
        <a:p>
          <a:endParaRPr lang="de-DE"/>
        </a:p>
      </dgm:t>
    </dgm:pt>
    <dgm:pt modelId="{00E98AAF-541C-3343-9401-BC67B6F80570}" type="pres">
      <dgm:prSet presAssocID="{2D461B8E-3163-2840-814C-D46637879686}" presName="txTwo" presStyleLbl="asst0" presStyleIdx="11" presStyleCnt="27" custLinFactY="17300" custLinFactNeighborX="-82046" custLinFactNeighborY="100000">
        <dgm:presLayoutVars>
          <dgm:chPref val="3"/>
        </dgm:presLayoutVars>
      </dgm:prSet>
      <dgm:spPr/>
      <dgm:t>
        <a:bodyPr/>
        <a:lstStyle/>
        <a:p>
          <a:endParaRPr lang="de-DE"/>
        </a:p>
      </dgm:t>
    </dgm:pt>
    <dgm:pt modelId="{58E907D1-8F74-2E40-BBC1-9145D32D3D1E}" type="pres">
      <dgm:prSet presAssocID="{2D461B8E-3163-2840-814C-D46637879686}" presName="horzTwo" presStyleCnt="0"/>
      <dgm:spPr/>
      <dgm:t>
        <a:bodyPr/>
        <a:lstStyle/>
        <a:p>
          <a:endParaRPr lang="de-DE"/>
        </a:p>
      </dgm:t>
    </dgm:pt>
    <dgm:pt modelId="{74B5BF00-5536-DC4A-B975-755B3BE94471}" type="pres">
      <dgm:prSet presAssocID="{7A496A65-B7EA-A348-AADF-C8D7D67925E2}" presName="sibSpaceTwo" presStyleCnt="0"/>
      <dgm:spPr/>
      <dgm:t>
        <a:bodyPr/>
        <a:lstStyle/>
        <a:p>
          <a:endParaRPr lang="de-DE"/>
        </a:p>
      </dgm:t>
    </dgm:pt>
    <dgm:pt modelId="{E88A7700-B092-8D47-B2C0-9ECEE332E41D}" type="pres">
      <dgm:prSet presAssocID="{59269914-57A3-2141-B0BE-E533FD308587}" presName="vertTwo" presStyleCnt="0"/>
      <dgm:spPr/>
      <dgm:t>
        <a:bodyPr/>
        <a:lstStyle/>
        <a:p>
          <a:endParaRPr lang="de-DE"/>
        </a:p>
      </dgm:t>
    </dgm:pt>
    <dgm:pt modelId="{CD5140FD-5C46-1B49-8DD4-35F752F29187}" type="pres">
      <dgm:prSet presAssocID="{59269914-57A3-2141-B0BE-E533FD308587}" presName="txTwo" presStyleLbl="asst0" presStyleIdx="12" presStyleCnt="27" custLinFactNeighborX="38586" custLinFactNeighborY="40547">
        <dgm:presLayoutVars>
          <dgm:chPref val="3"/>
        </dgm:presLayoutVars>
      </dgm:prSet>
      <dgm:spPr/>
      <dgm:t>
        <a:bodyPr/>
        <a:lstStyle/>
        <a:p>
          <a:endParaRPr lang="de-DE"/>
        </a:p>
      </dgm:t>
    </dgm:pt>
    <dgm:pt modelId="{8CFD490B-C4C1-9E4C-A430-853EFE596EF7}" type="pres">
      <dgm:prSet presAssocID="{59269914-57A3-2141-B0BE-E533FD308587}" presName="parTransTwo" presStyleCnt="0"/>
      <dgm:spPr/>
      <dgm:t>
        <a:bodyPr/>
        <a:lstStyle/>
        <a:p>
          <a:endParaRPr lang="de-DE"/>
        </a:p>
      </dgm:t>
    </dgm:pt>
    <dgm:pt modelId="{32D0DE8C-EB52-A940-8ED8-0B26DAF1CC7C}" type="pres">
      <dgm:prSet presAssocID="{59269914-57A3-2141-B0BE-E533FD308587}" presName="horzTwo" presStyleCnt="0"/>
      <dgm:spPr/>
      <dgm:t>
        <a:bodyPr/>
        <a:lstStyle/>
        <a:p>
          <a:endParaRPr lang="de-DE"/>
        </a:p>
      </dgm:t>
    </dgm:pt>
    <dgm:pt modelId="{9A727CA7-7E26-D34B-8696-E12B15E9C6E4}" type="pres">
      <dgm:prSet presAssocID="{40FBBE67-F358-8544-93E6-758082226076}" presName="vertThree" presStyleCnt="0"/>
      <dgm:spPr/>
      <dgm:t>
        <a:bodyPr/>
        <a:lstStyle/>
        <a:p>
          <a:endParaRPr lang="de-DE"/>
        </a:p>
      </dgm:t>
    </dgm:pt>
    <dgm:pt modelId="{68E747DE-E41E-8A46-A686-1245E495D10C}" type="pres">
      <dgm:prSet presAssocID="{40FBBE67-F358-8544-93E6-758082226076}" presName="txThree" presStyleLbl="asst0" presStyleIdx="13" presStyleCnt="27" custLinFactNeighborX="38586" custLinFactNeighborY="16081">
        <dgm:presLayoutVars>
          <dgm:chPref val="3"/>
        </dgm:presLayoutVars>
      </dgm:prSet>
      <dgm:spPr/>
      <dgm:t>
        <a:bodyPr/>
        <a:lstStyle/>
        <a:p>
          <a:endParaRPr lang="de-DE"/>
        </a:p>
      </dgm:t>
    </dgm:pt>
    <dgm:pt modelId="{99DB1926-058F-1D48-BF69-C1568075109A}" type="pres">
      <dgm:prSet presAssocID="{40FBBE67-F358-8544-93E6-758082226076}" presName="parTransThree" presStyleCnt="0"/>
      <dgm:spPr/>
      <dgm:t>
        <a:bodyPr/>
        <a:lstStyle/>
        <a:p>
          <a:endParaRPr lang="de-DE"/>
        </a:p>
      </dgm:t>
    </dgm:pt>
    <dgm:pt modelId="{42BAA92C-301A-CC4A-B270-1789245BB743}" type="pres">
      <dgm:prSet presAssocID="{40FBBE67-F358-8544-93E6-758082226076}" presName="horzThree" presStyleCnt="0"/>
      <dgm:spPr/>
      <dgm:t>
        <a:bodyPr/>
        <a:lstStyle/>
        <a:p>
          <a:endParaRPr lang="de-DE"/>
        </a:p>
      </dgm:t>
    </dgm:pt>
    <dgm:pt modelId="{04E1E970-9BAC-C94F-A979-5E38E06F6E29}" type="pres">
      <dgm:prSet presAssocID="{7193BE07-40B4-E444-A61D-929BE5EE91C3}" presName="vertFour" presStyleCnt="0">
        <dgm:presLayoutVars>
          <dgm:chPref val="3"/>
        </dgm:presLayoutVars>
      </dgm:prSet>
      <dgm:spPr/>
      <dgm:t>
        <a:bodyPr/>
        <a:lstStyle/>
        <a:p>
          <a:endParaRPr lang="de-DE"/>
        </a:p>
      </dgm:t>
    </dgm:pt>
    <dgm:pt modelId="{1E234972-A47D-C440-AF7B-69CD9916FAA2}" type="pres">
      <dgm:prSet presAssocID="{7193BE07-40B4-E444-A61D-929BE5EE91C3}" presName="txFour" presStyleLbl="asst0" presStyleIdx="14" presStyleCnt="27" custLinFactNeighborX="-76550" custLinFactNeighborY="-605">
        <dgm:presLayoutVars>
          <dgm:chPref val="3"/>
        </dgm:presLayoutVars>
      </dgm:prSet>
      <dgm:spPr/>
      <dgm:t>
        <a:bodyPr/>
        <a:lstStyle/>
        <a:p>
          <a:endParaRPr lang="de-DE"/>
        </a:p>
      </dgm:t>
    </dgm:pt>
    <dgm:pt modelId="{631FB1E2-54CC-544E-8CDF-E4BC71BB197B}" type="pres">
      <dgm:prSet presAssocID="{7193BE07-40B4-E444-A61D-929BE5EE91C3}" presName="horzFour" presStyleCnt="0"/>
      <dgm:spPr/>
      <dgm:t>
        <a:bodyPr/>
        <a:lstStyle/>
        <a:p>
          <a:endParaRPr lang="de-DE"/>
        </a:p>
      </dgm:t>
    </dgm:pt>
    <dgm:pt modelId="{96DC30B6-649E-1344-92AA-CBBE459DC8DD}" type="pres">
      <dgm:prSet presAssocID="{8E04635E-2FA4-AB4D-A10B-9836BB22CE30}" presName="sibSpaceTwo" presStyleCnt="0"/>
      <dgm:spPr/>
      <dgm:t>
        <a:bodyPr/>
        <a:lstStyle/>
        <a:p>
          <a:endParaRPr lang="de-DE"/>
        </a:p>
      </dgm:t>
    </dgm:pt>
    <dgm:pt modelId="{068E0A0D-E6EF-8C40-BB22-DC5202BA7AEE}" type="pres">
      <dgm:prSet presAssocID="{930E4440-F480-FF45-AE39-34622225726E}" presName="vertTwo" presStyleCnt="0"/>
      <dgm:spPr/>
      <dgm:t>
        <a:bodyPr/>
        <a:lstStyle/>
        <a:p>
          <a:endParaRPr lang="de-DE"/>
        </a:p>
      </dgm:t>
    </dgm:pt>
    <dgm:pt modelId="{38236934-5A24-AD47-AA04-6EB51F8B57CF}" type="pres">
      <dgm:prSet presAssocID="{930E4440-F480-FF45-AE39-34622225726E}" presName="txTwo" presStyleLbl="asst0" presStyleIdx="15" presStyleCnt="27" custLinFactX="-83710" custLinFactNeighborX="-100000" custLinFactNeighborY="39449">
        <dgm:presLayoutVars>
          <dgm:chPref val="3"/>
        </dgm:presLayoutVars>
      </dgm:prSet>
      <dgm:spPr/>
      <dgm:t>
        <a:bodyPr/>
        <a:lstStyle/>
        <a:p>
          <a:endParaRPr lang="de-DE"/>
        </a:p>
      </dgm:t>
    </dgm:pt>
    <dgm:pt modelId="{DB317DD6-7DD4-084B-95AC-8DD57DF6B112}" type="pres">
      <dgm:prSet presAssocID="{930E4440-F480-FF45-AE39-34622225726E}" presName="parTransTwo" presStyleCnt="0"/>
      <dgm:spPr/>
      <dgm:t>
        <a:bodyPr/>
        <a:lstStyle/>
        <a:p>
          <a:endParaRPr lang="de-DE"/>
        </a:p>
      </dgm:t>
    </dgm:pt>
    <dgm:pt modelId="{FC447407-61C5-0B4C-AE78-401A3E607D7C}" type="pres">
      <dgm:prSet presAssocID="{930E4440-F480-FF45-AE39-34622225726E}" presName="horzTwo" presStyleCnt="0"/>
      <dgm:spPr/>
      <dgm:t>
        <a:bodyPr/>
        <a:lstStyle/>
        <a:p>
          <a:endParaRPr lang="de-DE"/>
        </a:p>
      </dgm:t>
    </dgm:pt>
    <dgm:pt modelId="{9DCAB7AE-1D88-2C44-A43D-C582B08D7EA2}" type="pres">
      <dgm:prSet presAssocID="{C15ADAA8-D63D-EF44-9331-C7CB29B708AD}" presName="vertThree" presStyleCnt="0"/>
      <dgm:spPr/>
      <dgm:t>
        <a:bodyPr/>
        <a:lstStyle/>
        <a:p>
          <a:endParaRPr lang="de-DE"/>
        </a:p>
      </dgm:t>
    </dgm:pt>
    <dgm:pt modelId="{D1D29646-8C95-564E-A57E-B437DB3258D4}" type="pres">
      <dgm:prSet presAssocID="{C15ADAA8-D63D-EF44-9331-C7CB29B708AD}" presName="txThree" presStyleLbl="asst0" presStyleIdx="16" presStyleCnt="27" custLinFactX="-84950" custLinFactNeighborX="-100000" custLinFactNeighborY="2268">
        <dgm:presLayoutVars>
          <dgm:chPref val="3"/>
        </dgm:presLayoutVars>
      </dgm:prSet>
      <dgm:spPr/>
      <dgm:t>
        <a:bodyPr/>
        <a:lstStyle/>
        <a:p>
          <a:endParaRPr lang="de-DE"/>
        </a:p>
      </dgm:t>
    </dgm:pt>
    <dgm:pt modelId="{564EC77E-72EE-8E4A-AFA0-9890FC236D78}" type="pres">
      <dgm:prSet presAssocID="{C15ADAA8-D63D-EF44-9331-C7CB29B708AD}" presName="horzThree" presStyleCnt="0"/>
      <dgm:spPr/>
      <dgm:t>
        <a:bodyPr/>
        <a:lstStyle/>
        <a:p>
          <a:endParaRPr lang="de-DE"/>
        </a:p>
      </dgm:t>
    </dgm:pt>
    <dgm:pt modelId="{CD085E26-8007-E946-B6D4-BA94585681EC}" type="pres">
      <dgm:prSet presAssocID="{86560A87-277E-0E47-89FA-90B92A9247BC}" presName="sibSpaceTwo" presStyleCnt="0"/>
      <dgm:spPr/>
      <dgm:t>
        <a:bodyPr/>
        <a:lstStyle/>
        <a:p>
          <a:endParaRPr lang="de-DE"/>
        </a:p>
      </dgm:t>
    </dgm:pt>
    <dgm:pt modelId="{EA920056-4627-2940-800F-2C9EEBEFD494}" type="pres">
      <dgm:prSet presAssocID="{C6BB89BE-1CD6-2B40-8695-58EF715446F5}" presName="vertTwo" presStyleCnt="0"/>
      <dgm:spPr/>
      <dgm:t>
        <a:bodyPr/>
        <a:lstStyle/>
        <a:p>
          <a:endParaRPr lang="de-DE"/>
        </a:p>
      </dgm:t>
    </dgm:pt>
    <dgm:pt modelId="{CBB4ABC8-7C38-C647-B4C5-DD18FBD622C5}" type="pres">
      <dgm:prSet presAssocID="{C6BB89BE-1CD6-2B40-8695-58EF715446F5}" presName="txTwo" presStyleLbl="asst0" presStyleIdx="17" presStyleCnt="27" custLinFactNeighborX="-64319" custLinFactNeighborY="39449">
        <dgm:presLayoutVars>
          <dgm:chPref val="3"/>
        </dgm:presLayoutVars>
      </dgm:prSet>
      <dgm:spPr/>
      <dgm:t>
        <a:bodyPr/>
        <a:lstStyle/>
        <a:p>
          <a:endParaRPr lang="de-DE"/>
        </a:p>
      </dgm:t>
    </dgm:pt>
    <dgm:pt modelId="{A3FA8024-5B08-0443-87F7-D4AAFBF2F80A}" type="pres">
      <dgm:prSet presAssocID="{C6BB89BE-1CD6-2B40-8695-58EF715446F5}" presName="parTransTwo" presStyleCnt="0"/>
      <dgm:spPr/>
      <dgm:t>
        <a:bodyPr/>
        <a:lstStyle/>
        <a:p>
          <a:endParaRPr lang="de-DE"/>
        </a:p>
      </dgm:t>
    </dgm:pt>
    <dgm:pt modelId="{D250678A-C799-3040-BCBB-393AF4A57DAF}" type="pres">
      <dgm:prSet presAssocID="{C6BB89BE-1CD6-2B40-8695-58EF715446F5}" presName="horzTwo" presStyleCnt="0"/>
      <dgm:spPr/>
      <dgm:t>
        <a:bodyPr/>
        <a:lstStyle/>
        <a:p>
          <a:endParaRPr lang="de-DE"/>
        </a:p>
      </dgm:t>
    </dgm:pt>
    <dgm:pt modelId="{AA72D1D3-158E-1F4F-8439-6CDD7C825F6E}" type="pres">
      <dgm:prSet presAssocID="{6A2DDACF-EF4F-5742-9D0A-0009B9F25980}" presName="vertThree" presStyleCnt="0"/>
      <dgm:spPr/>
      <dgm:t>
        <a:bodyPr/>
        <a:lstStyle/>
        <a:p>
          <a:endParaRPr lang="de-DE"/>
        </a:p>
      </dgm:t>
    </dgm:pt>
    <dgm:pt modelId="{CD6D11BF-C194-614F-9B3F-DD55F1479DBE}" type="pres">
      <dgm:prSet presAssocID="{6A2DDACF-EF4F-5742-9D0A-0009B9F25980}" presName="txThree" presStyleLbl="asst0" presStyleIdx="18" presStyleCnt="27" custLinFactNeighborX="-64319" custLinFactNeighborY="2015">
        <dgm:presLayoutVars>
          <dgm:chPref val="3"/>
        </dgm:presLayoutVars>
      </dgm:prSet>
      <dgm:spPr/>
      <dgm:t>
        <a:bodyPr/>
        <a:lstStyle/>
        <a:p>
          <a:endParaRPr lang="de-DE"/>
        </a:p>
      </dgm:t>
    </dgm:pt>
    <dgm:pt modelId="{25DAB3A4-5B35-9340-A657-758676130C5D}" type="pres">
      <dgm:prSet presAssocID="{6A2DDACF-EF4F-5742-9D0A-0009B9F25980}" presName="horzThree" presStyleCnt="0"/>
      <dgm:spPr/>
      <dgm:t>
        <a:bodyPr/>
        <a:lstStyle/>
        <a:p>
          <a:endParaRPr lang="de-DE"/>
        </a:p>
      </dgm:t>
    </dgm:pt>
    <dgm:pt modelId="{E32E0AEB-B0E8-864D-8CE8-74AD74E53CD9}" type="pres">
      <dgm:prSet presAssocID="{306D4462-9E93-8B43-A347-BF6D3C732B08}" presName="sibSpaceTwo" presStyleCnt="0"/>
      <dgm:spPr/>
      <dgm:t>
        <a:bodyPr/>
        <a:lstStyle/>
        <a:p>
          <a:endParaRPr lang="de-DE"/>
        </a:p>
      </dgm:t>
    </dgm:pt>
    <dgm:pt modelId="{1F358E75-F4AE-BD44-B0E5-67BDA13362AA}" type="pres">
      <dgm:prSet presAssocID="{7BC45DD3-10B6-4D4A-8BB4-AA7EE9B9C074}" presName="vertTwo" presStyleCnt="0"/>
      <dgm:spPr/>
      <dgm:t>
        <a:bodyPr/>
        <a:lstStyle/>
        <a:p>
          <a:endParaRPr lang="de-DE"/>
        </a:p>
      </dgm:t>
    </dgm:pt>
    <dgm:pt modelId="{EF2394C1-164E-1445-A414-F76820E46EB1}" type="pres">
      <dgm:prSet presAssocID="{7BC45DD3-10B6-4D4A-8BB4-AA7EE9B9C074}" presName="txTwo" presStyleLbl="asst0" presStyleIdx="19" presStyleCnt="27" custLinFactX="67727" custLinFactNeighborX="100000" custLinFactNeighborY="32873">
        <dgm:presLayoutVars>
          <dgm:chPref val="3"/>
        </dgm:presLayoutVars>
      </dgm:prSet>
      <dgm:spPr/>
      <dgm:t>
        <a:bodyPr/>
        <a:lstStyle/>
        <a:p>
          <a:endParaRPr lang="de-DE"/>
        </a:p>
      </dgm:t>
    </dgm:pt>
    <dgm:pt modelId="{C71C5DDA-106D-1247-9302-A3A320A22FDA}" type="pres">
      <dgm:prSet presAssocID="{7BC45DD3-10B6-4D4A-8BB4-AA7EE9B9C074}" presName="parTransTwo" presStyleCnt="0"/>
      <dgm:spPr/>
      <dgm:t>
        <a:bodyPr/>
        <a:lstStyle/>
        <a:p>
          <a:endParaRPr lang="de-DE"/>
        </a:p>
      </dgm:t>
    </dgm:pt>
    <dgm:pt modelId="{5B56D481-09D5-6A49-8F06-FD2C95B8DB63}" type="pres">
      <dgm:prSet presAssocID="{7BC45DD3-10B6-4D4A-8BB4-AA7EE9B9C074}" presName="horzTwo" presStyleCnt="0"/>
      <dgm:spPr/>
      <dgm:t>
        <a:bodyPr/>
        <a:lstStyle/>
        <a:p>
          <a:endParaRPr lang="de-DE"/>
        </a:p>
      </dgm:t>
    </dgm:pt>
    <dgm:pt modelId="{4843C23C-B4A1-8044-807A-D3B3BF92C06C}" type="pres">
      <dgm:prSet presAssocID="{B4D2D1AF-1F6D-374F-A09B-7DD40AC83AEF}" presName="vertThree" presStyleCnt="0"/>
      <dgm:spPr/>
      <dgm:t>
        <a:bodyPr/>
        <a:lstStyle/>
        <a:p>
          <a:endParaRPr lang="de-DE"/>
        </a:p>
      </dgm:t>
    </dgm:pt>
    <dgm:pt modelId="{A3C4632F-8E93-284B-A4FD-229D19AF7200}" type="pres">
      <dgm:prSet presAssocID="{B4D2D1AF-1F6D-374F-A09B-7DD40AC83AEF}" presName="txThree" presStyleLbl="asst0" presStyleIdx="20" presStyleCnt="27" custLinFactX="100000" custLinFactNeighborX="181623" custLinFactNeighborY="3196">
        <dgm:presLayoutVars>
          <dgm:chPref val="3"/>
        </dgm:presLayoutVars>
      </dgm:prSet>
      <dgm:spPr/>
      <dgm:t>
        <a:bodyPr/>
        <a:lstStyle/>
        <a:p>
          <a:endParaRPr lang="de-DE"/>
        </a:p>
      </dgm:t>
    </dgm:pt>
    <dgm:pt modelId="{25BE1DA2-C8DF-AF43-B747-40C77B20D092}" type="pres">
      <dgm:prSet presAssocID="{B4D2D1AF-1F6D-374F-A09B-7DD40AC83AEF}" presName="horzThree" presStyleCnt="0"/>
      <dgm:spPr/>
      <dgm:t>
        <a:bodyPr/>
        <a:lstStyle/>
        <a:p>
          <a:endParaRPr lang="de-DE"/>
        </a:p>
      </dgm:t>
    </dgm:pt>
    <dgm:pt modelId="{3BBD1177-5ADF-3345-987C-9BDAB02E9CE9}" type="pres">
      <dgm:prSet presAssocID="{CAA31E27-DDB4-9F47-8428-C2C753AD6EFF}" presName="sibSpaceTwo" presStyleCnt="0"/>
      <dgm:spPr/>
      <dgm:t>
        <a:bodyPr/>
        <a:lstStyle/>
        <a:p>
          <a:endParaRPr lang="de-DE"/>
        </a:p>
      </dgm:t>
    </dgm:pt>
    <dgm:pt modelId="{3B06EEE6-EB45-DE45-AF0B-96332236D85B}" type="pres">
      <dgm:prSet presAssocID="{6F34E093-B038-9F40-8A82-8F519584F1ED}" presName="vertTwo" presStyleCnt="0"/>
      <dgm:spPr/>
      <dgm:t>
        <a:bodyPr/>
        <a:lstStyle/>
        <a:p>
          <a:endParaRPr lang="de-DE"/>
        </a:p>
      </dgm:t>
    </dgm:pt>
    <dgm:pt modelId="{77D96195-7678-F547-A4C6-C8FD79DF8C64}" type="pres">
      <dgm:prSet presAssocID="{6F34E093-B038-9F40-8A82-8F519584F1ED}" presName="txTwo" presStyleLbl="asst0" presStyleIdx="21" presStyleCnt="27" custLinFactX="-67223" custLinFactNeighborX="-100000" custLinFactNeighborY="46027">
        <dgm:presLayoutVars>
          <dgm:chPref val="3"/>
        </dgm:presLayoutVars>
      </dgm:prSet>
      <dgm:spPr/>
      <dgm:t>
        <a:bodyPr/>
        <a:lstStyle/>
        <a:p>
          <a:endParaRPr lang="de-DE"/>
        </a:p>
      </dgm:t>
    </dgm:pt>
    <dgm:pt modelId="{BCEB19A0-2546-8F40-B020-A7BD68BF06EF}" type="pres">
      <dgm:prSet presAssocID="{6F34E093-B038-9F40-8A82-8F519584F1ED}" presName="parTransTwo" presStyleCnt="0"/>
      <dgm:spPr/>
      <dgm:t>
        <a:bodyPr/>
        <a:lstStyle/>
        <a:p>
          <a:endParaRPr lang="de-DE"/>
        </a:p>
      </dgm:t>
    </dgm:pt>
    <dgm:pt modelId="{D59AC151-45AC-D84D-99E7-756A9356AE6A}" type="pres">
      <dgm:prSet presAssocID="{6F34E093-B038-9F40-8A82-8F519584F1ED}" presName="horzTwo" presStyleCnt="0"/>
      <dgm:spPr/>
      <dgm:t>
        <a:bodyPr/>
        <a:lstStyle/>
        <a:p>
          <a:endParaRPr lang="de-DE"/>
        </a:p>
      </dgm:t>
    </dgm:pt>
    <dgm:pt modelId="{0D290D43-674F-4A4E-8631-2B621D63E8C6}" type="pres">
      <dgm:prSet presAssocID="{DF1B4548-B765-D44B-B7DF-7EFB116D2C5B}" presName="vertThree" presStyleCnt="0"/>
      <dgm:spPr/>
      <dgm:t>
        <a:bodyPr/>
        <a:lstStyle/>
        <a:p>
          <a:endParaRPr lang="de-DE"/>
        </a:p>
      </dgm:t>
    </dgm:pt>
    <dgm:pt modelId="{60AC5FC9-E18E-2E4F-AD87-485BFB7870D9}" type="pres">
      <dgm:prSet presAssocID="{DF1B4548-B765-D44B-B7DF-7EFB116D2C5B}" presName="txThree" presStyleLbl="asst0" presStyleIdx="22" presStyleCnt="27" custLinFactX="-67224" custLinFactNeighborX="-100000" custLinFactNeighborY="2268">
        <dgm:presLayoutVars>
          <dgm:chPref val="3"/>
        </dgm:presLayoutVars>
      </dgm:prSet>
      <dgm:spPr/>
      <dgm:t>
        <a:bodyPr/>
        <a:lstStyle/>
        <a:p>
          <a:endParaRPr lang="de-DE"/>
        </a:p>
      </dgm:t>
    </dgm:pt>
    <dgm:pt modelId="{78D34475-7A3E-2744-9650-364F3FF3811C}" type="pres">
      <dgm:prSet presAssocID="{DF1B4548-B765-D44B-B7DF-7EFB116D2C5B}" presName="horzThree" presStyleCnt="0"/>
      <dgm:spPr/>
      <dgm:t>
        <a:bodyPr/>
        <a:lstStyle/>
        <a:p>
          <a:endParaRPr lang="de-DE"/>
        </a:p>
      </dgm:t>
    </dgm:pt>
    <dgm:pt modelId="{28941328-8457-7F48-9270-2F62D2D65125}" type="pres">
      <dgm:prSet presAssocID="{ED61BF58-DFEF-A942-9189-FDFAB72C96F7}" presName="sibSpaceTwo" presStyleCnt="0"/>
      <dgm:spPr/>
      <dgm:t>
        <a:bodyPr/>
        <a:lstStyle/>
        <a:p>
          <a:endParaRPr lang="de-DE"/>
        </a:p>
      </dgm:t>
    </dgm:pt>
    <dgm:pt modelId="{3D6BA714-A3C1-BC44-95B2-0691D9D5D669}" type="pres">
      <dgm:prSet presAssocID="{7E6F740E-4B16-344C-994B-00B138F5DEB1}" presName="vertTwo" presStyleCnt="0"/>
      <dgm:spPr/>
      <dgm:t>
        <a:bodyPr/>
        <a:lstStyle/>
        <a:p>
          <a:endParaRPr lang="de-DE"/>
        </a:p>
      </dgm:t>
    </dgm:pt>
    <dgm:pt modelId="{CBBAD63C-346B-7946-B2EC-D9A76C830AD9}" type="pres">
      <dgm:prSet presAssocID="{7E6F740E-4B16-344C-994B-00B138F5DEB1}" presName="txTwo" presStyleLbl="asst0" presStyleIdx="23" presStyleCnt="27" custLinFactX="-61728" custLinFactNeighborX="-100000" custLinFactNeighborY="46027">
        <dgm:presLayoutVars>
          <dgm:chPref val="3"/>
        </dgm:presLayoutVars>
      </dgm:prSet>
      <dgm:spPr/>
      <dgm:t>
        <a:bodyPr/>
        <a:lstStyle/>
        <a:p>
          <a:endParaRPr lang="de-DE"/>
        </a:p>
      </dgm:t>
    </dgm:pt>
    <dgm:pt modelId="{C061C9AE-9095-9340-9C9C-9FD4A1B287F5}" type="pres">
      <dgm:prSet presAssocID="{7E6F740E-4B16-344C-994B-00B138F5DEB1}" presName="parTransTwo" presStyleCnt="0"/>
      <dgm:spPr/>
      <dgm:t>
        <a:bodyPr/>
        <a:lstStyle/>
        <a:p>
          <a:endParaRPr lang="de-DE"/>
        </a:p>
      </dgm:t>
    </dgm:pt>
    <dgm:pt modelId="{99FE8770-5CA7-B644-B54F-3E4F1B601C65}" type="pres">
      <dgm:prSet presAssocID="{7E6F740E-4B16-344C-994B-00B138F5DEB1}" presName="horzTwo" presStyleCnt="0"/>
      <dgm:spPr/>
      <dgm:t>
        <a:bodyPr/>
        <a:lstStyle/>
        <a:p>
          <a:endParaRPr lang="de-DE"/>
        </a:p>
      </dgm:t>
    </dgm:pt>
    <dgm:pt modelId="{EC40F47A-E91E-DD4D-A433-43114023B2A0}" type="pres">
      <dgm:prSet presAssocID="{7445EE01-CF48-0042-9A5F-9829947DD355}" presName="vertThree" presStyleCnt="0"/>
      <dgm:spPr/>
      <dgm:t>
        <a:bodyPr/>
        <a:lstStyle/>
        <a:p>
          <a:endParaRPr lang="de-DE"/>
        </a:p>
      </dgm:t>
    </dgm:pt>
    <dgm:pt modelId="{5AFCC328-6A83-E24A-8881-5E0022B30FA2}" type="pres">
      <dgm:prSet presAssocID="{7445EE01-CF48-0042-9A5F-9829947DD355}" presName="txThree" presStyleLbl="asst0" presStyleIdx="24" presStyleCnt="27" custLinFactX="-61728" custLinFactNeighborX="-100000" custLinFactNeighborY="2268">
        <dgm:presLayoutVars>
          <dgm:chPref val="3"/>
        </dgm:presLayoutVars>
      </dgm:prSet>
      <dgm:spPr/>
      <dgm:t>
        <a:bodyPr/>
        <a:lstStyle/>
        <a:p>
          <a:endParaRPr lang="de-DE"/>
        </a:p>
      </dgm:t>
    </dgm:pt>
    <dgm:pt modelId="{F56BCAA0-F9DD-5A4C-8E3E-C5BE2636E0C0}" type="pres">
      <dgm:prSet presAssocID="{7445EE01-CF48-0042-9A5F-9829947DD355}" presName="horzThree" presStyleCnt="0"/>
      <dgm:spPr/>
      <dgm:t>
        <a:bodyPr/>
        <a:lstStyle/>
        <a:p>
          <a:endParaRPr lang="de-DE"/>
        </a:p>
      </dgm:t>
    </dgm:pt>
    <dgm:pt modelId="{875EBA96-948F-454A-B594-36E58B10C309}" type="pres">
      <dgm:prSet presAssocID="{0A8CF192-3154-034C-9B21-DA5275460343}" presName="sibSpaceTwo" presStyleCnt="0"/>
      <dgm:spPr/>
      <dgm:t>
        <a:bodyPr/>
        <a:lstStyle/>
        <a:p>
          <a:endParaRPr lang="de-DE"/>
        </a:p>
      </dgm:t>
    </dgm:pt>
    <dgm:pt modelId="{BD1BCE71-4246-1C44-B494-F57FA528EA4E}" type="pres">
      <dgm:prSet presAssocID="{A0F9FE24-2C12-F04D-8ADA-588778FD1B65}" presName="vertTwo" presStyleCnt="0"/>
      <dgm:spPr/>
      <dgm:t>
        <a:bodyPr/>
        <a:lstStyle/>
        <a:p>
          <a:endParaRPr lang="de-DE"/>
        </a:p>
      </dgm:t>
    </dgm:pt>
    <dgm:pt modelId="{D9DF8C34-341E-3245-9B29-5E7B0CB40EBA}" type="pres">
      <dgm:prSet presAssocID="{A0F9FE24-2C12-F04D-8ADA-588778FD1B65}" presName="txTwo" presStyleLbl="asst0" presStyleIdx="25" presStyleCnt="27" custLinFactNeighborX="-42337" custLinFactNeighborY="39449">
        <dgm:presLayoutVars>
          <dgm:chPref val="3"/>
        </dgm:presLayoutVars>
      </dgm:prSet>
      <dgm:spPr/>
      <dgm:t>
        <a:bodyPr/>
        <a:lstStyle/>
        <a:p>
          <a:endParaRPr lang="de-DE"/>
        </a:p>
      </dgm:t>
    </dgm:pt>
    <dgm:pt modelId="{1139008A-20D4-7246-B2DD-B7F0F71BA784}" type="pres">
      <dgm:prSet presAssocID="{A0F9FE24-2C12-F04D-8ADA-588778FD1B65}" presName="parTransTwo" presStyleCnt="0"/>
      <dgm:spPr/>
      <dgm:t>
        <a:bodyPr/>
        <a:lstStyle/>
        <a:p>
          <a:endParaRPr lang="de-DE"/>
        </a:p>
      </dgm:t>
    </dgm:pt>
    <dgm:pt modelId="{25E8C482-CCCA-C647-97D2-44797A1CAD75}" type="pres">
      <dgm:prSet presAssocID="{A0F9FE24-2C12-F04D-8ADA-588778FD1B65}" presName="horzTwo" presStyleCnt="0"/>
      <dgm:spPr/>
      <dgm:t>
        <a:bodyPr/>
        <a:lstStyle/>
        <a:p>
          <a:endParaRPr lang="de-DE"/>
        </a:p>
      </dgm:t>
    </dgm:pt>
    <dgm:pt modelId="{7CAE2EAC-9966-DC48-88A7-56582276C3A2}" type="pres">
      <dgm:prSet presAssocID="{A3B8E32B-3594-5541-9FC3-E855E7EF9B14}" presName="vertThree" presStyleCnt="0"/>
      <dgm:spPr/>
      <dgm:t>
        <a:bodyPr/>
        <a:lstStyle/>
        <a:p>
          <a:endParaRPr lang="de-DE"/>
        </a:p>
      </dgm:t>
    </dgm:pt>
    <dgm:pt modelId="{E5CF54DB-77E7-464F-BE74-09296DB57E59}" type="pres">
      <dgm:prSet presAssocID="{A3B8E32B-3594-5541-9FC3-E855E7EF9B14}" presName="txThree" presStyleLbl="asst0" presStyleIdx="26" presStyleCnt="27" custLinFactX="-57473" custLinFactNeighborX="-100000" custLinFactNeighborY="3196">
        <dgm:presLayoutVars>
          <dgm:chPref val="3"/>
        </dgm:presLayoutVars>
      </dgm:prSet>
      <dgm:spPr/>
      <dgm:t>
        <a:bodyPr/>
        <a:lstStyle/>
        <a:p>
          <a:endParaRPr lang="de-DE"/>
        </a:p>
      </dgm:t>
    </dgm:pt>
    <dgm:pt modelId="{F39E29F1-FB8B-D347-9F0E-03A02B5E75A1}" type="pres">
      <dgm:prSet presAssocID="{A3B8E32B-3594-5541-9FC3-E855E7EF9B14}" presName="horzThree" presStyleCnt="0"/>
      <dgm:spPr/>
      <dgm:t>
        <a:bodyPr/>
        <a:lstStyle/>
        <a:p>
          <a:endParaRPr lang="de-DE"/>
        </a:p>
      </dgm:t>
    </dgm:pt>
  </dgm:ptLst>
  <dgm:cxnLst>
    <dgm:cxn modelId="{13D6E0CB-C596-8747-A164-0AB1FA1E87CB}" type="presOf" srcId="{6AE497DD-9157-8F46-A724-5817B874FAD1}" destId="{4CC45C3E-D8E8-1E49-85E2-47F5D35C0241}" srcOrd="0" destOrd="0" presId="urn:microsoft.com/office/officeart/2005/8/layout/hierarchy4"/>
    <dgm:cxn modelId="{497C0B9D-4EB3-8748-9A84-C868DEA21359}" type="presOf" srcId="{C6BB89BE-1CD6-2B40-8695-58EF715446F5}" destId="{CBB4ABC8-7C38-C647-B4C5-DD18FBD622C5}" srcOrd="0" destOrd="0" presId="urn:microsoft.com/office/officeart/2005/8/layout/hierarchy4"/>
    <dgm:cxn modelId="{F4515754-AD14-0F40-A2BB-EB4B50F7815D}" srcId="{A5E7ED69-7F43-AA44-867E-8F30691A9970}" destId="{6AE497DD-9157-8F46-A724-5817B874FAD1}" srcOrd="0" destOrd="0" parTransId="{DFC5461B-E0E8-CE45-98D8-D21D2A7B1927}" sibTransId="{ACC963F4-8EFD-FE49-8E79-72C0A13448F6}"/>
    <dgm:cxn modelId="{573C7562-CA79-AA4A-98B7-99A4CA8E4AD9}" type="presOf" srcId="{A0F9FE24-2C12-F04D-8ADA-588778FD1B65}" destId="{D9DF8C34-341E-3245-9B29-5E7B0CB40EBA}" srcOrd="0" destOrd="0" presId="urn:microsoft.com/office/officeart/2005/8/layout/hierarchy4"/>
    <dgm:cxn modelId="{B1C7B48A-2CF8-C64B-AAC1-34DA3CFC9842}" type="presOf" srcId="{7445EE01-CF48-0042-9A5F-9829947DD355}" destId="{5AFCC328-6A83-E24A-8881-5E0022B30FA2}" srcOrd="0" destOrd="0" presId="urn:microsoft.com/office/officeart/2005/8/layout/hierarchy4"/>
    <dgm:cxn modelId="{63A011FF-87B4-E541-B2B5-D9CEF2B3807A}" srcId="{EBE4BE8B-1A22-5F40-82E0-46AA51DD5B31}" destId="{B64D013A-A09E-8B4D-AF17-BE4A13AEFB97}" srcOrd="0" destOrd="0" parTransId="{343BCB6B-0071-D340-9DA2-CF8A63CCCEE0}" sibTransId="{3597777B-9D3A-E241-8269-3A8B077E5E9A}"/>
    <dgm:cxn modelId="{65147E57-EFF0-DC4B-BE58-721A66A22809}" type="presOf" srcId="{A3B8E32B-3594-5541-9FC3-E855E7EF9B14}" destId="{E5CF54DB-77E7-464F-BE74-09296DB57E59}" srcOrd="0" destOrd="0" presId="urn:microsoft.com/office/officeart/2005/8/layout/hierarchy4"/>
    <dgm:cxn modelId="{EEE75F9B-8B22-A246-AA53-335BE80D8214}" srcId="{7BC45DD3-10B6-4D4A-8BB4-AA7EE9B9C074}" destId="{B4D2D1AF-1F6D-374F-A09B-7DD40AC83AEF}" srcOrd="0" destOrd="0" parTransId="{75AD824E-B64F-784E-8407-3F89CE5BD394}" sibTransId="{584A7712-A84B-D24F-A408-DAF8994ECB78}"/>
    <dgm:cxn modelId="{C85C41A5-2906-4846-A95F-61D964B3F885}" type="presOf" srcId="{A5E7ED69-7F43-AA44-867E-8F30691A9970}" destId="{8A1A8D69-D17F-B249-9D4E-356117CA6BF7}" srcOrd="0" destOrd="0" presId="urn:microsoft.com/office/officeart/2005/8/layout/hierarchy4"/>
    <dgm:cxn modelId="{17A44E32-B60A-B943-AD45-3EF9B62FE2B4}" type="presOf" srcId="{59269914-57A3-2141-B0BE-E533FD308587}" destId="{CD5140FD-5C46-1B49-8DD4-35F752F29187}" srcOrd="0" destOrd="0" presId="urn:microsoft.com/office/officeart/2005/8/layout/hierarchy4"/>
    <dgm:cxn modelId="{B7D6653D-D858-0840-9699-26318447C903}" type="presOf" srcId="{7193BE07-40B4-E444-A61D-929BE5EE91C3}" destId="{1E234972-A47D-C440-AF7B-69CD9916FAA2}" srcOrd="0" destOrd="0" presId="urn:microsoft.com/office/officeart/2005/8/layout/hierarchy4"/>
    <dgm:cxn modelId="{E65ADB2E-5F0D-C34D-ADFA-CD1B809667BB}" srcId="{8C4D497F-3B40-384A-A1F0-631DE2325C93}" destId="{A5E7ED69-7F43-AA44-867E-8F30691A9970}" srcOrd="1" destOrd="0" parTransId="{9B0F2CAB-A2F1-6D4B-9C70-A5B8C28973B9}" sibTransId="{F914E5A6-9F80-5B49-9C0B-97679E8D4A91}"/>
    <dgm:cxn modelId="{A3422D60-88AE-7A44-AFED-BC238973CE15}" type="presOf" srcId="{40FBBE67-F358-8544-93E6-758082226076}" destId="{68E747DE-E41E-8A46-A686-1245E495D10C}" srcOrd="0" destOrd="0" presId="urn:microsoft.com/office/officeart/2005/8/layout/hierarchy4"/>
    <dgm:cxn modelId="{850AB8D3-AF46-8848-8EF3-17F5767960C4}" type="presOf" srcId="{2D461B8E-3163-2840-814C-D46637879686}" destId="{00E98AAF-541C-3343-9401-BC67B6F80570}" srcOrd="0" destOrd="0" presId="urn:microsoft.com/office/officeart/2005/8/layout/hierarchy4"/>
    <dgm:cxn modelId="{6F9A3116-7C6F-3648-AB32-E6525AE694DC}" srcId="{C6BB89BE-1CD6-2B40-8695-58EF715446F5}" destId="{6A2DDACF-EF4F-5742-9D0A-0009B9F25980}" srcOrd="0" destOrd="0" parTransId="{1F16057E-8FDD-D942-8EEB-B3E560B9C312}" sibTransId="{F86828FF-9319-034B-B137-600AE8F8D8D3}"/>
    <dgm:cxn modelId="{C9E1115F-E945-C84D-90AF-19BA00253621}" type="presOf" srcId="{CDF3DB4E-D7C8-134F-B0C6-3D982EDFBF6C}" destId="{A9F01B23-0CB0-BC4C-BC54-46A37F13FD41}" srcOrd="0" destOrd="0" presId="urn:microsoft.com/office/officeart/2005/8/layout/hierarchy4"/>
    <dgm:cxn modelId="{0C2E36CA-861F-844B-B9DD-A9959D92C37F}" type="presOf" srcId="{6A2DDACF-EF4F-5742-9D0A-0009B9F25980}" destId="{CD6D11BF-C194-614F-9B3F-DD55F1479DBE}" srcOrd="0" destOrd="0" presId="urn:microsoft.com/office/officeart/2005/8/layout/hierarchy4"/>
    <dgm:cxn modelId="{E258F176-27A0-7948-A0CC-5E4C04741CFB}" type="presOf" srcId="{6F34E093-B038-9F40-8A82-8F519584F1ED}" destId="{77D96195-7678-F547-A4C6-C8FD79DF8C64}" srcOrd="0" destOrd="0" presId="urn:microsoft.com/office/officeart/2005/8/layout/hierarchy4"/>
    <dgm:cxn modelId="{21FBA52E-30B5-5042-884C-9DE2935ABD89}" srcId="{8C4D497F-3B40-384A-A1F0-631DE2325C93}" destId="{6F34E093-B038-9F40-8A82-8F519584F1ED}" srcOrd="10" destOrd="0" parTransId="{1A2CC2A0-4030-3E45-933C-D2925F1F5CD6}" sibTransId="{ED61BF58-DFEF-A942-9189-FDFAB72C96F7}"/>
    <dgm:cxn modelId="{5CF74795-7D38-1746-9E77-7A370713A15D}" srcId="{8C4D497F-3B40-384A-A1F0-631DE2325C93}" destId="{2C5F1519-949A-E64E-8354-9882F3D71074}" srcOrd="3" destOrd="0" parTransId="{9F32C63C-73DA-384F-BBEE-18E51ACA96EB}" sibTransId="{82A53EBE-5509-9045-88B1-D1F22B006797}"/>
    <dgm:cxn modelId="{299CE805-8A68-054A-A4CF-8FB243045122}" srcId="{8C4D497F-3B40-384A-A1F0-631DE2325C93}" destId="{A0F9FE24-2C12-F04D-8ADA-588778FD1B65}" srcOrd="12" destOrd="0" parTransId="{1B173E74-226C-6B42-9009-5AD5A9D8F9AF}" sibTransId="{2CFD547C-3746-AE46-8FA2-8F4D5B8C1CFD}"/>
    <dgm:cxn modelId="{36745CF8-195B-1241-AF24-E1C68E826ED1}" srcId="{BB4204DC-5CD0-B849-9856-D4D16788858D}" destId="{CDF3DB4E-D7C8-134F-B0C6-3D982EDFBF6C}" srcOrd="0" destOrd="0" parTransId="{3FB1C321-9F53-2940-A44E-CB200DE237AE}" sibTransId="{680A84CF-7615-2446-9D95-487AC6CE3DC3}"/>
    <dgm:cxn modelId="{5AC34615-2A07-FE43-9CB0-FBD4EF98E176}" srcId="{6F34E093-B038-9F40-8A82-8F519584F1ED}" destId="{DF1B4548-B765-D44B-B7DF-7EFB116D2C5B}" srcOrd="0" destOrd="0" parTransId="{D1C2E06D-E2CE-EA41-9271-A782C26E5EBD}" sibTransId="{F19CCC98-41B3-1547-A8FB-EC552218D0A6}"/>
    <dgm:cxn modelId="{701CB5BF-7166-F541-801B-116979436A29}" srcId="{8C4D497F-3B40-384A-A1F0-631DE2325C93}" destId="{F513B33C-F3DD-904C-A287-29623B267F3B}" srcOrd="2" destOrd="0" parTransId="{C93CF67A-EF55-EC46-9D53-DE7673259CC5}" sibTransId="{5CAC99FF-6C29-DA4D-9841-C16D6A6561C2}"/>
    <dgm:cxn modelId="{4BEE0F7A-52B2-5644-90B5-2A986E6DF576}" srcId="{8C4D497F-3B40-384A-A1F0-631DE2325C93}" destId="{7BC45DD3-10B6-4D4A-8BB4-AA7EE9B9C074}" srcOrd="9" destOrd="0" parTransId="{6ADD34A4-E327-044A-9EC2-57290510239A}" sibTransId="{CAA31E27-DDB4-9F47-8428-C2C753AD6EFF}"/>
    <dgm:cxn modelId="{47FC57FE-5EEA-7544-9BBA-AF506ADCCBA8}" srcId="{2C5F1519-949A-E64E-8354-9882F3D71074}" destId="{EBE4BE8B-1A22-5F40-82E0-46AA51DD5B31}" srcOrd="0" destOrd="0" parTransId="{7AA52584-C5AB-E74D-864C-EA8C216B906A}" sibTransId="{C23733E9-19B6-DE4C-A232-2AAB72F427FD}"/>
    <dgm:cxn modelId="{CA433054-0EE9-8A4C-BA16-16FA8397B216}" type="presOf" srcId="{71000DEB-23BE-DB49-A91A-F9F11F23B54A}" destId="{8BD3D7F3-E716-EC49-A78E-F0EAD5C0D58B}" srcOrd="0" destOrd="0" presId="urn:microsoft.com/office/officeart/2005/8/layout/hierarchy4"/>
    <dgm:cxn modelId="{621F23D7-72B7-8746-A213-F3E8D460A993}" srcId="{CDF3DB4E-D7C8-134F-B0C6-3D982EDFBF6C}" destId="{71000DEB-23BE-DB49-A91A-F9F11F23B54A}" srcOrd="0" destOrd="0" parTransId="{4F02C0C9-D4B8-6948-8C45-3F34C9DA0948}" sibTransId="{9F62A4C6-9C3A-1642-814F-25FAC92D1AFC}"/>
    <dgm:cxn modelId="{24EB62C5-E4FC-8045-8288-08BBBDDCD2A9}" type="presOf" srcId="{DF1B4548-B765-D44B-B7DF-7EFB116D2C5B}" destId="{60AC5FC9-E18E-2E4F-AD87-485BFB7870D9}" srcOrd="0" destOrd="0" presId="urn:microsoft.com/office/officeart/2005/8/layout/hierarchy4"/>
    <dgm:cxn modelId="{C2F3A5BD-EF9F-2343-9F6F-296900BB61CD}" srcId="{6CD5A908-648F-4544-A1C6-1A48D8925759}" destId="{8C4D497F-3B40-384A-A1F0-631DE2325C93}" srcOrd="0" destOrd="0" parTransId="{18712027-8BC6-3748-BF01-D8696F2699CE}" sibTransId="{7018B503-78D1-FB4B-B1AB-3DE56C76C1A1}"/>
    <dgm:cxn modelId="{32549F22-33E4-8B4A-AB6B-5B2C2A433B2D}" srcId="{F513B33C-F3DD-904C-A287-29623B267F3B}" destId="{216C7706-CF3F-444F-8E2F-DF7B91B640C9}" srcOrd="0" destOrd="0" parTransId="{AE8C9080-1E3C-0647-A3EE-8CB32B2A9BBA}" sibTransId="{434822D8-3467-5449-8C99-F499335FDAFD}"/>
    <dgm:cxn modelId="{2107AD9E-CB2D-1B41-9BF6-20D205711A5B}" type="presOf" srcId="{C15ADAA8-D63D-EF44-9331-C7CB29B708AD}" destId="{D1D29646-8C95-564E-A57E-B437DB3258D4}" srcOrd="0" destOrd="0" presId="urn:microsoft.com/office/officeart/2005/8/layout/hierarchy4"/>
    <dgm:cxn modelId="{87E13390-5539-0B48-9189-9E017EE78A4C}" type="presOf" srcId="{F513B33C-F3DD-904C-A287-29623B267F3B}" destId="{F9A3F30D-45AF-BF41-9DF9-0E0130482972}" srcOrd="0" destOrd="0" presId="urn:microsoft.com/office/officeart/2005/8/layout/hierarchy4"/>
    <dgm:cxn modelId="{D89581CA-44B2-8D46-9411-C3E14BC55A17}" type="presOf" srcId="{7BC45DD3-10B6-4D4A-8BB4-AA7EE9B9C074}" destId="{EF2394C1-164E-1445-A414-F76820E46EB1}" srcOrd="0" destOrd="0" presId="urn:microsoft.com/office/officeart/2005/8/layout/hierarchy4"/>
    <dgm:cxn modelId="{45C868DB-09D7-7B41-9D39-79D3CC7B4133}" srcId="{930E4440-F480-FF45-AE39-34622225726E}" destId="{C15ADAA8-D63D-EF44-9331-C7CB29B708AD}" srcOrd="0" destOrd="0" parTransId="{35B55239-83F3-6947-95DB-C678C02CBBA8}" sibTransId="{F1D150BE-7B4A-9D43-B81E-19DD7B2518FB}"/>
    <dgm:cxn modelId="{25C43257-AC62-B848-A7A0-1E33B44798B1}" type="presOf" srcId="{B64D013A-A09E-8B4D-AF17-BE4A13AEFB97}" destId="{AFD7B4D3-DEF7-DB48-BF03-A89A9709EB8F}" srcOrd="0" destOrd="0" presId="urn:microsoft.com/office/officeart/2005/8/layout/hierarchy4"/>
    <dgm:cxn modelId="{C2165A3C-D334-E94D-BEF4-65319384E46E}" srcId="{8C4D497F-3B40-384A-A1F0-631DE2325C93}" destId="{7E6F740E-4B16-344C-994B-00B138F5DEB1}" srcOrd="11" destOrd="0" parTransId="{AC614BB4-7727-DD49-8246-4CF545A6E618}" sibTransId="{0A8CF192-3154-034C-9B21-DA5275460343}"/>
    <dgm:cxn modelId="{A53D840B-A0C6-2C43-B180-5B13086BBF2B}" srcId="{8C4D497F-3B40-384A-A1F0-631DE2325C93}" destId="{BB4204DC-5CD0-B849-9856-D4D16788858D}" srcOrd="0" destOrd="0" parTransId="{124C004C-A1AD-0540-AF28-9FB93248DE06}" sibTransId="{B7038E10-C56B-654A-B622-7E7FC3D73CC7}"/>
    <dgm:cxn modelId="{A325D663-0063-2C46-8C33-78AEB05C6FA1}" type="presOf" srcId="{6CD5A908-648F-4544-A1C6-1A48D8925759}" destId="{8FEB651D-3C39-2747-BE06-45E51EC00458}" srcOrd="0" destOrd="0" presId="urn:microsoft.com/office/officeart/2005/8/layout/hierarchy4"/>
    <dgm:cxn modelId="{AACEF72D-7401-614F-9C28-5BD1AE93F07F}" type="presOf" srcId="{2C5F1519-949A-E64E-8354-9882F3D71074}" destId="{331B8DB2-BD3F-014A-BD41-EB1EA1A0FA11}" srcOrd="0" destOrd="0" presId="urn:microsoft.com/office/officeart/2005/8/layout/hierarchy4"/>
    <dgm:cxn modelId="{602D08FD-9403-4043-AF88-8CA7DAC494A1}" srcId="{8C4D497F-3B40-384A-A1F0-631DE2325C93}" destId="{930E4440-F480-FF45-AE39-34622225726E}" srcOrd="7" destOrd="0" parTransId="{FB6ADD19-5A7B-2641-BDBD-5802A2CB06D0}" sibTransId="{86560A87-277E-0E47-89FA-90B92A9247BC}"/>
    <dgm:cxn modelId="{F9F0F48C-A4B6-8D45-AE00-F50E1D219405}" type="presOf" srcId="{930E4440-F480-FF45-AE39-34622225726E}" destId="{38236934-5A24-AD47-AA04-6EB51F8B57CF}" srcOrd="0" destOrd="0" presId="urn:microsoft.com/office/officeart/2005/8/layout/hierarchy4"/>
    <dgm:cxn modelId="{CBCDB407-697E-B241-A9F4-3984D80BC006}" type="presOf" srcId="{8C4D497F-3B40-384A-A1F0-631DE2325C93}" destId="{8BF5B39B-D183-8545-A321-E56E7093DAA3}" srcOrd="0" destOrd="0" presId="urn:microsoft.com/office/officeart/2005/8/layout/hierarchy4"/>
    <dgm:cxn modelId="{3E3A1E86-5B10-7E48-AD54-E881AA40327D}" srcId="{8C4D497F-3B40-384A-A1F0-631DE2325C93}" destId="{59269914-57A3-2141-B0BE-E533FD308587}" srcOrd="6" destOrd="0" parTransId="{86C04738-B874-4A4D-9D0E-F5369C0DDA4E}" sibTransId="{8E04635E-2FA4-AB4D-A10B-9836BB22CE30}"/>
    <dgm:cxn modelId="{60EA8223-CA15-FC4A-BAA7-416212EA1229}" srcId="{8C4D497F-3B40-384A-A1F0-631DE2325C93}" destId="{C6BB89BE-1CD6-2B40-8695-58EF715446F5}" srcOrd="8" destOrd="0" parTransId="{B403E7E9-ADCD-6E49-9048-64E0F783034A}" sibTransId="{306D4462-9E93-8B43-A347-BF6D3C732B08}"/>
    <dgm:cxn modelId="{8C6EC354-7FCD-A841-9DCA-76AC98B35B36}" srcId="{40FBBE67-F358-8544-93E6-758082226076}" destId="{7193BE07-40B4-E444-A61D-929BE5EE91C3}" srcOrd="0" destOrd="0" parTransId="{23C135FD-2D23-8848-9B6B-2E62665FC611}" sibTransId="{E3FE2BCB-BB4C-8645-B161-3E0A21BA16B3}"/>
    <dgm:cxn modelId="{5D7C66D3-D89C-874C-8E66-B422FE5970F8}" type="presOf" srcId="{EBE4BE8B-1A22-5F40-82E0-46AA51DD5B31}" destId="{29E5D826-FCD8-F140-A468-546D39479B0B}" srcOrd="0" destOrd="0" presId="urn:microsoft.com/office/officeart/2005/8/layout/hierarchy4"/>
    <dgm:cxn modelId="{8584D2B6-2B5E-394B-9AD0-BED9873E9FF8}" type="presOf" srcId="{BB4204DC-5CD0-B849-9856-D4D16788858D}" destId="{F24AB8D3-E81B-834D-A402-9177597C2C5B}" srcOrd="0" destOrd="0" presId="urn:microsoft.com/office/officeart/2005/8/layout/hierarchy4"/>
    <dgm:cxn modelId="{E4507C07-FA84-4F45-AE8D-539936E4ADAB}" srcId="{7E6F740E-4B16-344C-994B-00B138F5DEB1}" destId="{7445EE01-CF48-0042-9A5F-9829947DD355}" srcOrd="0" destOrd="0" parTransId="{604940C0-60E6-084D-B895-FE1991873A02}" sibTransId="{AF02119F-C5F4-D846-A6AC-1FBA4AFD1F9A}"/>
    <dgm:cxn modelId="{BA683BC5-575D-6B4B-9E93-52DFB7955FC8}" srcId="{8C4D497F-3B40-384A-A1F0-631DE2325C93}" destId="{1159E44F-2849-9F42-B8FE-ED87001FA861}" srcOrd="4" destOrd="0" parTransId="{060D4B57-5660-9041-9FDD-1CD5899794C1}" sibTransId="{F9E114A7-3BB7-A44F-8060-5EE4F1BD5D4C}"/>
    <dgm:cxn modelId="{D1E376E4-0E25-1547-86BB-6613337F1A4B}" type="presOf" srcId="{B4D2D1AF-1F6D-374F-A09B-7DD40AC83AEF}" destId="{A3C4632F-8E93-284B-A4FD-229D19AF7200}" srcOrd="0" destOrd="0" presId="urn:microsoft.com/office/officeart/2005/8/layout/hierarchy4"/>
    <dgm:cxn modelId="{395E047F-F6DE-7541-A0D3-0F09F3BC1378}" type="presOf" srcId="{7E6F740E-4B16-344C-994B-00B138F5DEB1}" destId="{CBBAD63C-346B-7946-B2EC-D9A76C830AD9}" srcOrd="0" destOrd="0" presId="urn:microsoft.com/office/officeart/2005/8/layout/hierarchy4"/>
    <dgm:cxn modelId="{6CAF0971-EC4B-6446-8F21-8A37A1000191}" type="presOf" srcId="{1159E44F-2849-9F42-B8FE-ED87001FA861}" destId="{C513A936-D60E-3C4C-A95E-431C37AD5A08}" srcOrd="0" destOrd="0" presId="urn:microsoft.com/office/officeart/2005/8/layout/hierarchy4"/>
    <dgm:cxn modelId="{98CE92FF-4534-7B47-A813-3BD14BE7D24C}" srcId="{A0F9FE24-2C12-F04D-8ADA-588778FD1B65}" destId="{A3B8E32B-3594-5541-9FC3-E855E7EF9B14}" srcOrd="0" destOrd="0" parTransId="{9D1911F9-2D88-6243-9C33-562C0F993C4E}" sibTransId="{2EE6C1EA-1F43-C74B-9C5B-55C271F6C664}"/>
    <dgm:cxn modelId="{09B154AE-9A56-8946-90CB-594A5B0B17FA}" srcId="{8C4D497F-3B40-384A-A1F0-631DE2325C93}" destId="{2D461B8E-3163-2840-814C-D46637879686}" srcOrd="5" destOrd="0" parTransId="{41E22440-7636-B449-B1CD-2532FC1F3362}" sibTransId="{7A496A65-B7EA-A348-AADF-C8D7D67925E2}"/>
    <dgm:cxn modelId="{FAE0B525-0559-DE4D-9B1E-0DC24444345A}" srcId="{59269914-57A3-2141-B0BE-E533FD308587}" destId="{40FBBE67-F358-8544-93E6-758082226076}" srcOrd="0" destOrd="0" parTransId="{067CC5ED-29AC-D244-960C-C4C873E33387}" sibTransId="{6555C48E-8BAE-D448-B7A1-9AFD73072F47}"/>
    <dgm:cxn modelId="{DB8BDDF5-9E23-2743-9742-2D1ACFC11330}" type="presOf" srcId="{216C7706-CF3F-444F-8E2F-DF7B91B640C9}" destId="{B5C1ACCA-0D2B-634D-9640-BD5B3A69154A}" srcOrd="0" destOrd="0" presId="urn:microsoft.com/office/officeart/2005/8/layout/hierarchy4"/>
    <dgm:cxn modelId="{D8170DA9-8B7E-FA41-BD67-646C866CCAC4}" type="presParOf" srcId="{8FEB651D-3C39-2747-BE06-45E51EC00458}" destId="{BBA42759-8E32-D646-8364-A7B7B3CAED61}" srcOrd="0" destOrd="0" presId="urn:microsoft.com/office/officeart/2005/8/layout/hierarchy4"/>
    <dgm:cxn modelId="{49D70DCB-15A5-B445-AC43-1B159D29D582}" type="presParOf" srcId="{BBA42759-8E32-D646-8364-A7B7B3CAED61}" destId="{8BF5B39B-D183-8545-A321-E56E7093DAA3}" srcOrd="0" destOrd="0" presId="urn:microsoft.com/office/officeart/2005/8/layout/hierarchy4"/>
    <dgm:cxn modelId="{E6F0CEE4-6498-3043-ADA8-BC0FE89741C5}" type="presParOf" srcId="{BBA42759-8E32-D646-8364-A7B7B3CAED61}" destId="{81CED20B-EBDD-1245-B111-6A27C4F73A4F}" srcOrd="1" destOrd="0" presId="urn:microsoft.com/office/officeart/2005/8/layout/hierarchy4"/>
    <dgm:cxn modelId="{2B7A59A0-3C03-E345-B3DF-6A5B317783C9}" type="presParOf" srcId="{BBA42759-8E32-D646-8364-A7B7B3CAED61}" destId="{763964BF-5940-D344-9A20-FC594C39E44C}" srcOrd="2" destOrd="0" presId="urn:microsoft.com/office/officeart/2005/8/layout/hierarchy4"/>
    <dgm:cxn modelId="{97479DDC-1D6A-9B4F-A412-98C29B43E3BA}" type="presParOf" srcId="{763964BF-5940-D344-9A20-FC594C39E44C}" destId="{6F0969D2-EFE8-9240-AE98-7F91E07C00D7}" srcOrd="0" destOrd="0" presId="urn:microsoft.com/office/officeart/2005/8/layout/hierarchy4"/>
    <dgm:cxn modelId="{72AFD3B8-E190-5D42-92D4-ED2034C3DE61}" type="presParOf" srcId="{6F0969D2-EFE8-9240-AE98-7F91E07C00D7}" destId="{F24AB8D3-E81B-834D-A402-9177597C2C5B}" srcOrd="0" destOrd="0" presId="urn:microsoft.com/office/officeart/2005/8/layout/hierarchy4"/>
    <dgm:cxn modelId="{E450BE6D-B1DA-7E42-8B71-D63D392E690F}" type="presParOf" srcId="{6F0969D2-EFE8-9240-AE98-7F91E07C00D7}" destId="{96A18FB1-55BC-874C-8BDF-5CE48C9C8F33}" srcOrd="1" destOrd="0" presId="urn:microsoft.com/office/officeart/2005/8/layout/hierarchy4"/>
    <dgm:cxn modelId="{B22D8AA8-263E-2849-A028-8EE7904705FD}" type="presParOf" srcId="{6F0969D2-EFE8-9240-AE98-7F91E07C00D7}" destId="{7483FB0F-E394-CB44-B6CE-C60BD8E62948}" srcOrd="2" destOrd="0" presId="urn:microsoft.com/office/officeart/2005/8/layout/hierarchy4"/>
    <dgm:cxn modelId="{011663EE-24F9-5F4A-9676-B5938150B3D9}" type="presParOf" srcId="{7483FB0F-E394-CB44-B6CE-C60BD8E62948}" destId="{31DD52AB-1D79-A04E-984C-DE175CFA3E34}" srcOrd="0" destOrd="0" presId="urn:microsoft.com/office/officeart/2005/8/layout/hierarchy4"/>
    <dgm:cxn modelId="{6805967F-8D08-0547-B326-2F319D8CE007}" type="presParOf" srcId="{31DD52AB-1D79-A04E-984C-DE175CFA3E34}" destId="{A9F01B23-0CB0-BC4C-BC54-46A37F13FD41}" srcOrd="0" destOrd="0" presId="urn:microsoft.com/office/officeart/2005/8/layout/hierarchy4"/>
    <dgm:cxn modelId="{174DAE12-7358-704E-AF61-7F7EA47D0954}" type="presParOf" srcId="{31DD52AB-1D79-A04E-984C-DE175CFA3E34}" destId="{90118C95-C3B0-464C-9EA2-E1E30997ABFA}" srcOrd="1" destOrd="0" presId="urn:microsoft.com/office/officeart/2005/8/layout/hierarchy4"/>
    <dgm:cxn modelId="{9BE8EC1B-940B-9042-A158-A43408993484}" type="presParOf" srcId="{31DD52AB-1D79-A04E-984C-DE175CFA3E34}" destId="{FEEE6397-096D-7C49-B8AC-3E8A98759907}" srcOrd="2" destOrd="0" presId="urn:microsoft.com/office/officeart/2005/8/layout/hierarchy4"/>
    <dgm:cxn modelId="{34ED4F73-9051-404B-B55B-796688151FCE}" type="presParOf" srcId="{FEEE6397-096D-7C49-B8AC-3E8A98759907}" destId="{C870B584-4EB2-1D4D-A81F-4341936F5983}" srcOrd="0" destOrd="0" presId="urn:microsoft.com/office/officeart/2005/8/layout/hierarchy4"/>
    <dgm:cxn modelId="{722A8C72-B71A-5B45-B6A0-1C01592C718A}" type="presParOf" srcId="{C870B584-4EB2-1D4D-A81F-4341936F5983}" destId="{8BD3D7F3-E716-EC49-A78E-F0EAD5C0D58B}" srcOrd="0" destOrd="0" presId="urn:microsoft.com/office/officeart/2005/8/layout/hierarchy4"/>
    <dgm:cxn modelId="{CBE78D78-EA9A-6340-887B-594E9F1C51AB}" type="presParOf" srcId="{C870B584-4EB2-1D4D-A81F-4341936F5983}" destId="{38F5A265-B3E1-C741-AB0D-B47C3A9AE64B}" srcOrd="1" destOrd="0" presId="urn:microsoft.com/office/officeart/2005/8/layout/hierarchy4"/>
    <dgm:cxn modelId="{6811CE32-B7EE-A147-B1EE-F9F34B1EA52F}" type="presParOf" srcId="{763964BF-5940-D344-9A20-FC594C39E44C}" destId="{DFD809D5-A609-6340-9A87-F8A051537E4B}" srcOrd="1" destOrd="0" presId="urn:microsoft.com/office/officeart/2005/8/layout/hierarchy4"/>
    <dgm:cxn modelId="{EEE2C0B9-9A52-8A42-A66F-EF810FCCE7E2}" type="presParOf" srcId="{763964BF-5940-D344-9A20-FC594C39E44C}" destId="{3BFE90C6-F1D3-8A47-8B80-9000431BF59F}" srcOrd="2" destOrd="0" presId="urn:microsoft.com/office/officeart/2005/8/layout/hierarchy4"/>
    <dgm:cxn modelId="{30BE28D6-FB74-D04A-8F43-77037EB61112}" type="presParOf" srcId="{3BFE90C6-F1D3-8A47-8B80-9000431BF59F}" destId="{8A1A8D69-D17F-B249-9D4E-356117CA6BF7}" srcOrd="0" destOrd="0" presId="urn:microsoft.com/office/officeart/2005/8/layout/hierarchy4"/>
    <dgm:cxn modelId="{5250C562-BBC0-6841-8BE3-648D176990CB}" type="presParOf" srcId="{3BFE90C6-F1D3-8A47-8B80-9000431BF59F}" destId="{07CF97A2-A6D2-3641-8C86-3E8B5E78DCB8}" srcOrd="1" destOrd="0" presId="urn:microsoft.com/office/officeart/2005/8/layout/hierarchy4"/>
    <dgm:cxn modelId="{76339213-8953-EA49-AEDD-71AD83774D1F}" type="presParOf" srcId="{3BFE90C6-F1D3-8A47-8B80-9000431BF59F}" destId="{2BBCE357-87AA-9848-ACD4-0C719DDD1287}" srcOrd="2" destOrd="0" presId="urn:microsoft.com/office/officeart/2005/8/layout/hierarchy4"/>
    <dgm:cxn modelId="{DA723B3E-9A23-3B4B-A4D8-160C7AC1CD1A}" type="presParOf" srcId="{2BBCE357-87AA-9848-ACD4-0C719DDD1287}" destId="{E6515023-6E41-DC49-B9DB-1F50E6AC2A7B}" srcOrd="0" destOrd="0" presId="urn:microsoft.com/office/officeart/2005/8/layout/hierarchy4"/>
    <dgm:cxn modelId="{FEF2D998-5C0A-D548-8A99-E092D997B84E}" type="presParOf" srcId="{E6515023-6E41-DC49-B9DB-1F50E6AC2A7B}" destId="{4CC45C3E-D8E8-1E49-85E2-47F5D35C0241}" srcOrd="0" destOrd="0" presId="urn:microsoft.com/office/officeart/2005/8/layout/hierarchy4"/>
    <dgm:cxn modelId="{A29B188E-9973-0A4C-AF7E-FBA64AE9C04E}" type="presParOf" srcId="{E6515023-6E41-DC49-B9DB-1F50E6AC2A7B}" destId="{752309EB-AC69-5C46-B750-C398431CB6A9}" srcOrd="1" destOrd="0" presId="urn:microsoft.com/office/officeart/2005/8/layout/hierarchy4"/>
    <dgm:cxn modelId="{C8DE394D-8B37-C545-87D6-6C3A8A48AD4F}" type="presParOf" srcId="{763964BF-5940-D344-9A20-FC594C39E44C}" destId="{2F4FE5C0-840A-DA4E-8F11-9CDE83F6FEA9}" srcOrd="3" destOrd="0" presId="urn:microsoft.com/office/officeart/2005/8/layout/hierarchy4"/>
    <dgm:cxn modelId="{C193B495-A7AE-7642-8BD3-5D9A3B8B5405}" type="presParOf" srcId="{763964BF-5940-D344-9A20-FC594C39E44C}" destId="{D99B7E9E-67FC-9C4F-B4EB-134C19429487}" srcOrd="4" destOrd="0" presId="urn:microsoft.com/office/officeart/2005/8/layout/hierarchy4"/>
    <dgm:cxn modelId="{E4EE6AE6-FB04-664F-B413-AFE79B58645D}" type="presParOf" srcId="{D99B7E9E-67FC-9C4F-B4EB-134C19429487}" destId="{F9A3F30D-45AF-BF41-9DF9-0E0130482972}" srcOrd="0" destOrd="0" presId="urn:microsoft.com/office/officeart/2005/8/layout/hierarchy4"/>
    <dgm:cxn modelId="{DCB6B5EB-96CA-444B-AB77-A64AB6A68DD5}" type="presParOf" srcId="{D99B7E9E-67FC-9C4F-B4EB-134C19429487}" destId="{A7822B07-DC3C-4943-8372-1BC53FF715B0}" srcOrd="1" destOrd="0" presId="urn:microsoft.com/office/officeart/2005/8/layout/hierarchy4"/>
    <dgm:cxn modelId="{0C3B0D37-7D24-224F-9215-8505AA0360BD}" type="presParOf" srcId="{D99B7E9E-67FC-9C4F-B4EB-134C19429487}" destId="{9345985B-2FD9-7743-8E27-7ECEA1631E5E}" srcOrd="2" destOrd="0" presId="urn:microsoft.com/office/officeart/2005/8/layout/hierarchy4"/>
    <dgm:cxn modelId="{82FB5BB6-1F86-7347-806C-7D1C66EBB6DD}" type="presParOf" srcId="{9345985B-2FD9-7743-8E27-7ECEA1631E5E}" destId="{6E0393B6-7E9D-874D-BA74-76CF7720038D}" srcOrd="0" destOrd="0" presId="urn:microsoft.com/office/officeart/2005/8/layout/hierarchy4"/>
    <dgm:cxn modelId="{52F5D84B-CDE6-3444-AEFD-97A9F3513AF9}" type="presParOf" srcId="{6E0393B6-7E9D-874D-BA74-76CF7720038D}" destId="{B5C1ACCA-0D2B-634D-9640-BD5B3A69154A}" srcOrd="0" destOrd="0" presId="urn:microsoft.com/office/officeart/2005/8/layout/hierarchy4"/>
    <dgm:cxn modelId="{A9B50D00-01FA-2948-9003-30B615D90661}" type="presParOf" srcId="{6E0393B6-7E9D-874D-BA74-76CF7720038D}" destId="{5A46A2BD-147D-C046-A407-D01A756E7488}" srcOrd="1" destOrd="0" presId="urn:microsoft.com/office/officeart/2005/8/layout/hierarchy4"/>
    <dgm:cxn modelId="{57A9FCBC-1DA8-8F49-A900-C7368CE79583}" type="presParOf" srcId="{763964BF-5940-D344-9A20-FC594C39E44C}" destId="{F2AD7BB7-E351-294B-907A-24C326B6CF94}" srcOrd="5" destOrd="0" presId="urn:microsoft.com/office/officeart/2005/8/layout/hierarchy4"/>
    <dgm:cxn modelId="{CF03B0D5-5691-8345-A50C-F04196315323}" type="presParOf" srcId="{763964BF-5940-D344-9A20-FC594C39E44C}" destId="{4C496450-48EE-0F40-8A37-9CF4573364FD}" srcOrd="6" destOrd="0" presId="urn:microsoft.com/office/officeart/2005/8/layout/hierarchy4"/>
    <dgm:cxn modelId="{DF1C3962-5C95-E64E-B0EE-67E4BAA3398E}" type="presParOf" srcId="{4C496450-48EE-0F40-8A37-9CF4573364FD}" destId="{331B8DB2-BD3F-014A-BD41-EB1EA1A0FA11}" srcOrd="0" destOrd="0" presId="urn:microsoft.com/office/officeart/2005/8/layout/hierarchy4"/>
    <dgm:cxn modelId="{C8B21D5E-68FF-9E4A-BA1F-F8A67CAB3173}" type="presParOf" srcId="{4C496450-48EE-0F40-8A37-9CF4573364FD}" destId="{70498952-EB85-0447-A3EC-533BBE0C2B53}" srcOrd="1" destOrd="0" presId="urn:microsoft.com/office/officeart/2005/8/layout/hierarchy4"/>
    <dgm:cxn modelId="{3A36C78C-13F5-F34C-B939-13A993F36F52}" type="presParOf" srcId="{4C496450-48EE-0F40-8A37-9CF4573364FD}" destId="{CD4C4B2D-9E7A-6C4E-BA56-F60B1DEE1AC2}" srcOrd="2" destOrd="0" presId="urn:microsoft.com/office/officeart/2005/8/layout/hierarchy4"/>
    <dgm:cxn modelId="{C2FFDAF5-E35B-FF4C-A519-9147687A39AE}" type="presParOf" srcId="{CD4C4B2D-9E7A-6C4E-BA56-F60B1DEE1AC2}" destId="{D2159D7E-FFA0-4D4D-84C5-C086376BC9F6}" srcOrd="0" destOrd="0" presId="urn:microsoft.com/office/officeart/2005/8/layout/hierarchy4"/>
    <dgm:cxn modelId="{DF38685D-0D68-D248-B02B-80581A1AE5EA}" type="presParOf" srcId="{D2159D7E-FFA0-4D4D-84C5-C086376BC9F6}" destId="{29E5D826-FCD8-F140-A468-546D39479B0B}" srcOrd="0" destOrd="0" presId="urn:microsoft.com/office/officeart/2005/8/layout/hierarchy4"/>
    <dgm:cxn modelId="{5AF484DD-FDF0-1847-A088-BC795611C4D5}" type="presParOf" srcId="{D2159D7E-FFA0-4D4D-84C5-C086376BC9F6}" destId="{EBF929C1-B080-2C42-B0AE-22E57617BAAF}" srcOrd="1" destOrd="0" presId="urn:microsoft.com/office/officeart/2005/8/layout/hierarchy4"/>
    <dgm:cxn modelId="{926A6E7B-F911-F34F-8F90-A3C17908CCA9}" type="presParOf" srcId="{D2159D7E-FFA0-4D4D-84C5-C086376BC9F6}" destId="{C4E47BAC-4EAD-1D46-8A5F-441B1643E4C4}" srcOrd="2" destOrd="0" presId="urn:microsoft.com/office/officeart/2005/8/layout/hierarchy4"/>
    <dgm:cxn modelId="{082BC239-3F80-704E-A370-5DB728C7A20F}" type="presParOf" srcId="{C4E47BAC-4EAD-1D46-8A5F-441B1643E4C4}" destId="{B9029CB9-ECC1-7242-A1B6-B5DA55884589}" srcOrd="0" destOrd="0" presId="urn:microsoft.com/office/officeart/2005/8/layout/hierarchy4"/>
    <dgm:cxn modelId="{53E28C61-D3EB-4749-BB73-34C0DD6C57EB}" type="presParOf" srcId="{B9029CB9-ECC1-7242-A1B6-B5DA55884589}" destId="{AFD7B4D3-DEF7-DB48-BF03-A89A9709EB8F}" srcOrd="0" destOrd="0" presId="urn:microsoft.com/office/officeart/2005/8/layout/hierarchy4"/>
    <dgm:cxn modelId="{C0527F94-5C8B-C947-BFCD-F1CF96898726}" type="presParOf" srcId="{B9029CB9-ECC1-7242-A1B6-B5DA55884589}" destId="{7053DE57-05A2-9B41-9C6F-C39D8A3526CC}" srcOrd="1" destOrd="0" presId="urn:microsoft.com/office/officeart/2005/8/layout/hierarchy4"/>
    <dgm:cxn modelId="{F9B188E7-C854-B14F-9FC1-47229309B51C}" type="presParOf" srcId="{763964BF-5940-D344-9A20-FC594C39E44C}" destId="{5E34B9C6-9DC0-8440-B140-2D8944A93035}" srcOrd="7" destOrd="0" presId="urn:microsoft.com/office/officeart/2005/8/layout/hierarchy4"/>
    <dgm:cxn modelId="{CC28BB36-3D9B-3D4A-A49B-A302A3CBB626}" type="presParOf" srcId="{763964BF-5940-D344-9A20-FC594C39E44C}" destId="{FFB8E43E-BDB0-FB4A-938E-98595AB17FD7}" srcOrd="8" destOrd="0" presId="urn:microsoft.com/office/officeart/2005/8/layout/hierarchy4"/>
    <dgm:cxn modelId="{8C8C04F9-683B-4A49-8160-87A8609CD1D3}" type="presParOf" srcId="{FFB8E43E-BDB0-FB4A-938E-98595AB17FD7}" destId="{C513A936-D60E-3C4C-A95E-431C37AD5A08}" srcOrd="0" destOrd="0" presId="urn:microsoft.com/office/officeart/2005/8/layout/hierarchy4"/>
    <dgm:cxn modelId="{35995E70-9371-274E-8CFC-770996241637}" type="presParOf" srcId="{FFB8E43E-BDB0-FB4A-938E-98595AB17FD7}" destId="{831495C3-5128-E643-BC85-719FA63B76FA}" srcOrd="1" destOrd="0" presId="urn:microsoft.com/office/officeart/2005/8/layout/hierarchy4"/>
    <dgm:cxn modelId="{D62A05FB-5FE3-4549-86E9-C832C433948E}" type="presParOf" srcId="{763964BF-5940-D344-9A20-FC594C39E44C}" destId="{D4C2E569-2F85-A647-8C43-8F9AF06755C3}" srcOrd="9" destOrd="0" presId="urn:microsoft.com/office/officeart/2005/8/layout/hierarchy4"/>
    <dgm:cxn modelId="{25CA2F19-F257-B34A-B8DC-F11FC97DB4BF}" type="presParOf" srcId="{763964BF-5940-D344-9A20-FC594C39E44C}" destId="{32A9B31C-FE90-E04E-ACB7-1DF7DE3A82E4}" srcOrd="10" destOrd="0" presId="urn:microsoft.com/office/officeart/2005/8/layout/hierarchy4"/>
    <dgm:cxn modelId="{E9D7996B-0DD6-6441-9463-8EF13F40D42D}" type="presParOf" srcId="{32A9B31C-FE90-E04E-ACB7-1DF7DE3A82E4}" destId="{00E98AAF-541C-3343-9401-BC67B6F80570}" srcOrd="0" destOrd="0" presId="urn:microsoft.com/office/officeart/2005/8/layout/hierarchy4"/>
    <dgm:cxn modelId="{497BAD7C-6506-0147-A5A7-6E15EE7F653C}" type="presParOf" srcId="{32A9B31C-FE90-E04E-ACB7-1DF7DE3A82E4}" destId="{58E907D1-8F74-2E40-BBC1-9145D32D3D1E}" srcOrd="1" destOrd="0" presId="urn:microsoft.com/office/officeart/2005/8/layout/hierarchy4"/>
    <dgm:cxn modelId="{DCC6EF12-418A-F646-B622-1BC54C525D02}" type="presParOf" srcId="{763964BF-5940-D344-9A20-FC594C39E44C}" destId="{74B5BF00-5536-DC4A-B975-755B3BE94471}" srcOrd="11" destOrd="0" presId="urn:microsoft.com/office/officeart/2005/8/layout/hierarchy4"/>
    <dgm:cxn modelId="{791B5444-7203-F34E-824C-C8C2EFC40AB6}" type="presParOf" srcId="{763964BF-5940-D344-9A20-FC594C39E44C}" destId="{E88A7700-B092-8D47-B2C0-9ECEE332E41D}" srcOrd="12" destOrd="0" presId="urn:microsoft.com/office/officeart/2005/8/layout/hierarchy4"/>
    <dgm:cxn modelId="{C5DB1DE6-EB36-714A-B9E0-4F0FDBBF6091}" type="presParOf" srcId="{E88A7700-B092-8D47-B2C0-9ECEE332E41D}" destId="{CD5140FD-5C46-1B49-8DD4-35F752F29187}" srcOrd="0" destOrd="0" presId="urn:microsoft.com/office/officeart/2005/8/layout/hierarchy4"/>
    <dgm:cxn modelId="{44326BF2-6807-3C4D-9F60-F282825D17AB}" type="presParOf" srcId="{E88A7700-B092-8D47-B2C0-9ECEE332E41D}" destId="{8CFD490B-C4C1-9E4C-A430-853EFE596EF7}" srcOrd="1" destOrd="0" presId="urn:microsoft.com/office/officeart/2005/8/layout/hierarchy4"/>
    <dgm:cxn modelId="{1B03ADC4-517B-D942-A855-088073F48302}" type="presParOf" srcId="{E88A7700-B092-8D47-B2C0-9ECEE332E41D}" destId="{32D0DE8C-EB52-A940-8ED8-0B26DAF1CC7C}" srcOrd="2" destOrd="0" presId="urn:microsoft.com/office/officeart/2005/8/layout/hierarchy4"/>
    <dgm:cxn modelId="{22EB42AC-BF05-464E-8DC2-8B013B01E240}" type="presParOf" srcId="{32D0DE8C-EB52-A940-8ED8-0B26DAF1CC7C}" destId="{9A727CA7-7E26-D34B-8696-E12B15E9C6E4}" srcOrd="0" destOrd="0" presId="urn:microsoft.com/office/officeart/2005/8/layout/hierarchy4"/>
    <dgm:cxn modelId="{CEABF4D0-6893-5E47-BB14-6C2BF59BBABF}" type="presParOf" srcId="{9A727CA7-7E26-D34B-8696-E12B15E9C6E4}" destId="{68E747DE-E41E-8A46-A686-1245E495D10C}" srcOrd="0" destOrd="0" presId="urn:microsoft.com/office/officeart/2005/8/layout/hierarchy4"/>
    <dgm:cxn modelId="{13465190-0520-FD4E-88DF-DFE643A51AF5}" type="presParOf" srcId="{9A727CA7-7E26-D34B-8696-E12B15E9C6E4}" destId="{99DB1926-058F-1D48-BF69-C1568075109A}" srcOrd="1" destOrd="0" presId="urn:microsoft.com/office/officeart/2005/8/layout/hierarchy4"/>
    <dgm:cxn modelId="{F128B247-CD3C-6F46-9F3B-06A79F50A058}" type="presParOf" srcId="{9A727CA7-7E26-D34B-8696-E12B15E9C6E4}" destId="{42BAA92C-301A-CC4A-B270-1789245BB743}" srcOrd="2" destOrd="0" presId="urn:microsoft.com/office/officeart/2005/8/layout/hierarchy4"/>
    <dgm:cxn modelId="{20A7FB17-9637-DC4A-8B15-426AD8705337}" type="presParOf" srcId="{42BAA92C-301A-CC4A-B270-1789245BB743}" destId="{04E1E970-9BAC-C94F-A979-5E38E06F6E29}" srcOrd="0" destOrd="0" presId="urn:microsoft.com/office/officeart/2005/8/layout/hierarchy4"/>
    <dgm:cxn modelId="{BE706033-C105-E549-8721-6A1CC612A83D}" type="presParOf" srcId="{04E1E970-9BAC-C94F-A979-5E38E06F6E29}" destId="{1E234972-A47D-C440-AF7B-69CD9916FAA2}" srcOrd="0" destOrd="0" presId="urn:microsoft.com/office/officeart/2005/8/layout/hierarchy4"/>
    <dgm:cxn modelId="{507B65B2-F055-F540-8445-6853A03C570A}" type="presParOf" srcId="{04E1E970-9BAC-C94F-A979-5E38E06F6E29}" destId="{631FB1E2-54CC-544E-8CDF-E4BC71BB197B}" srcOrd="1" destOrd="0" presId="urn:microsoft.com/office/officeart/2005/8/layout/hierarchy4"/>
    <dgm:cxn modelId="{B48DE083-D356-F849-AB74-05920DA9E8AA}" type="presParOf" srcId="{763964BF-5940-D344-9A20-FC594C39E44C}" destId="{96DC30B6-649E-1344-92AA-CBBE459DC8DD}" srcOrd="13" destOrd="0" presId="urn:microsoft.com/office/officeart/2005/8/layout/hierarchy4"/>
    <dgm:cxn modelId="{430679B8-5219-8043-AF99-6EEA0E3EF269}" type="presParOf" srcId="{763964BF-5940-D344-9A20-FC594C39E44C}" destId="{068E0A0D-E6EF-8C40-BB22-DC5202BA7AEE}" srcOrd="14" destOrd="0" presId="urn:microsoft.com/office/officeart/2005/8/layout/hierarchy4"/>
    <dgm:cxn modelId="{9B397CF1-13B1-0444-981A-968919F0AF21}" type="presParOf" srcId="{068E0A0D-E6EF-8C40-BB22-DC5202BA7AEE}" destId="{38236934-5A24-AD47-AA04-6EB51F8B57CF}" srcOrd="0" destOrd="0" presId="urn:microsoft.com/office/officeart/2005/8/layout/hierarchy4"/>
    <dgm:cxn modelId="{68D5CB80-2F47-274B-8D18-9B3D1EFBE3B0}" type="presParOf" srcId="{068E0A0D-E6EF-8C40-BB22-DC5202BA7AEE}" destId="{DB317DD6-7DD4-084B-95AC-8DD57DF6B112}" srcOrd="1" destOrd="0" presId="urn:microsoft.com/office/officeart/2005/8/layout/hierarchy4"/>
    <dgm:cxn modelId="{3B4B8CDF-64DC-4B41-AD72-F24FD134AEE5}" type="presParOf" srcId="{068E0A0D-E6EF-8C40-BB22-DC5202BA7AEE}" destId="{FC447407-61C5-0B4C-AE78-401A3E607D7C}" srcOrd="2" destOrd="0" presId="urn:microsoft.com/office/officeart/2005/8/layout/hierarchy4"/>
    <dgm:cxn modelId="{34BE3A76-C69D-644E-BAFE-523E06012D0B}" type="presParOf" srcId="{FC447407-61C5-0B4C-AE78-401A3E607D7C}" destId="{9DCAB7AE-1D88-2C44-A43D-C582B08D7EA2}" srcOrd="0" destOrd="0" presId="urn:microsoft.com/office/officeart/2005/8/layout/hierarchy4"/>
    <dgm:cxn modelId="{B205EAF2-0623-994F-AB36-7FFCB22E0474}" type="presParOf" srcId="{9DCAB7AE-1D88-2C44-A43D-C582B08D7EA2}" destId="{D1D29646-8C95-564E-A57E-B437DB3258D4}" srcOrd="0" destOrd="0" presId="urn:microsoft.com/office/officeart/2005/8/layout/hierarchy4"/>
    <dgm:cxn modelId="{080EFDFF-F112-414B-B515-9BB7565EAAD2}" type="presParOf" srcId="{9DCAB7AE-1D88-2C44-A43D-C582B08D7EA2}" destId="{564EC77E-72EE-8E4A-AFA0-9890FC236D78}" srcOrd="1" destOrd="0" presId="urn:microsoft.com/office/officeart/2005/8/layout/hierarchy4"/>
    <dgm:cxn modelId="{A5D3AD3E-FB20-9D4F-A26C-D694A5340819}" type="presParOf" srcId="{763964BF-5940-D344-9A20-FC594C39E44C}" destId="{CD085E26-8007-E946-B6D4-BA94585681EC}" srcOrd="15" destOrd="0" presId="urn:microsoft.com/office/officeart/2005/8/layout/hierarchy4"/>
    <dgm:cxn modelId="{02E2F739-D922-7245-97BF-699420ED5372}" type="presParOf" srcId="{763964BF-5940-D344-9A20-FC594C39E44C}" destId="{EA920056-4627-2940-800F-2C9EEBEFD494}" srcOrd="16" destOrd="0" presId="urn:microsoft.com/office/officeart/2005/8/layout/hierarchy4"/>
    <dgm:cxn modelId="{573C9B98-761C-074D-94B9-4825A6BF9F46}" type="presParOf" srcId="{EA920056-4627-2940-800F-2C9EEBEFD494}" destId="{CBB4ABC8-7C38-C647-B4C5-DD18FBD622C5}" srcOrd="0" destOrd="0" presId="urn:microsoft.com/office/officeart/2005/8/layout/hierarchy4"/>
    <dgm:cxn modelId="{6EB279E4-A398-1A4C-9450-AA3A92AD002F}" type="presParOf" srcId="{EA920056-4627-2940-800F-2C9EEBEFD494}" destId="{A3FA8024-5B08-0443-87F7-D4AAFBF2F80A}" srcOrd="1" destOrd="0" presId="urn:microsoft.com/office/officeart/2005/8/layout/hierarchy4"/>
    <dgm:cxn modelId="{F61A01F3-3D56-D049-9779-996E7CEA2E71}" type="presParOf" srcId="{EA920056-4627-2940-800F-2C9EEBEFD494}" destId="{D250678A-C799-3040-BCBB-393AF4A57DAF}" srcOrd="2" destOrd="0" presId="urn:microsoft.com/office/officeart/2005/8/layout/hierarchy4"/>
    <dgm:cxn modelId="{93A6634A-D6CB-1F4E-872C-603427CD4552}" type="presParOf" srcId="{D250678A-C799-3040-BCBB-393AF4A57DAF}" destId="{AA72D1D3-158E-1F4F-8439-6CDD7C825F6E}" srcOrd="0" destOrd="0" presId="urn:microsoft.com/office/officeart/2005/8/layout/hierarchy4"/>
    <dgm:cxn modelId="{61B3F636-0016-6042-9FFE-E862CFE8D45A}" type="presParOf" srcId="{AA72D1D3-158E-1F4F-8439-6CDD7C825F6E}" destId="{CD6D11BF-C194-614F-9B3F-DD55F1479DBE}" srcOrd="0" destOrd="0" presId="urn:microsoft.com/office/officeart/2005/8/layout/hierarchy4"/>
    <dgm:cxn modelId="{7F9E8E82-6795-E64C-8D12-1749A5481632}" type="presParOf" srcId="{AA72D1D3-158E-1F4F-8439-6CDD7C825F6E}" destId="{25DAB3A4-5B35-9340-A657-758676130C5D}" srcOrd="1" destOrd="0" presId="urn:microsoft.com/office/officeart/2005/8/layout/hierarchy4"/>
    <dgm:cxn modelId="{33A3DA76-AAB6-804E-B7A3-45428B70BFAF}" type="presParOf" srcId="{763964BF-5940-D344-9A20-FC594C39E44C}" destId="{E32E0AEB-B0E8-864D-8CE8-74AD74E53CD9}" srcOrd="17" destOrd="0" presId="urn:microsoft.com/office/officeart/2005/8/layout/hierarchy4"/>
    <dgm:cxn modelId="{88645EEF-35E5-964F-8F62-4C4825912114}" type="presParOf" srcId="{763964BF-5940-D344-9A20-FC594C39E44C}" destId="{1F358E75-F4AE-BD44-B0E5-67BDA13362AA}" srcOrd="18" destOrd="0" presId="urn:microsoft.com/office/officeart/2005/8/layout/hierarchy4"/>
    <dgm:cxn modelId="{DF92E29C-6C2A-454F-B445-1D21885DD110}" type="presParOf" srcId="{1F358E75-F4AE-BD44-B0E5-67BDA13362AA}" destId="{EF2394C1-164E-1445-A414-F76820E46EB1}" srcOrd="0" destOrd="0" presId="urn:microsoft.com/office/officeart/2005/8/layout/hierarchy4"/>
    <dgm:cxn modelId="{E94F74B5-4191-D94E-8A09-CB5B3B1102DA}" type="presParOf" srcId="{1F358E75-F4AE-BD44-B0E5-67BDA13362AA}" destId="{C71C5DDA-106D-1247-9302-A3A320A22FDA}" srcOrd="1" destOrd="0" presId="urn:microsoft.com/office/officeart/2005/8/layout/hierarchy4"/>
    <dgm:cxn modelId="{46CBFF7C-766E-7D46-81C8-F17EBF3FC874}" type="presParOf" srcId="{1F358E75-F4AE-BD44-B0E5-67BDA13362AA}" destId="{5B56D481-09D5-6A49-8F06-FD2C95B8DB63}" srcOrd="2" destOrd="0" presId="urn:microsoft.com/office/officeart/2005/8/layout/hierarchy4"/>
    <dgm:cxn modelId="{DA5E8193-1BB6-EA40-BCB7-675527C9A7E4}" type="presParOf" srcId="{5B56D481-09D5-6A49-8F06-FD2C95B8DB63}" destId="{4843C23C-B4A1-8044-807A-D3B3BF92C06C}" srcOrd="0" destOrd="0" presId="urn:microsoft.com/office/officeart/2005/8/layout/hierarchy4"/>
    <dgm:cxn modelId="{0F2B0613-A9E8-2B4F-A69D-72CE4F2C0728}" type="presParOf" srcId="{4843C23C-B4A1-8044-807A-D3B3BF92C06C}" destId="{A3C4632F-8E93-284B-A4FD-229D19AF7200}" srcOrd="0" destOrd="0" presId="urn:microsoft.com/office/officeart/2005/8/layout/hierarchy4"/>
    <dgm:cxn modelId="{221C1D01-E74C-884F-8311-1A0B5202D236}" type="presParOf" srcId="{4843C23C-B4A1-8044-807A-D3B3BF92C06C}" destId="{25BE1DA2-C8DF-AF43-B747-40C77B20D092}" srcOrd="1" destOrd="0" presId="urn:microsoft.com/office/officeart/2005/8/layout/hierarchy4"/>
    <dgm:cxn modelId="{ED98F548-9E64-D94C-B5B3-D0F043BC7920}" type="presParOf" srcId="{763964BF-5940-D344-9A20-FC594C39E44C}" destId="{3BBD1177-5ADF-3345-987C-9BDAB02E9CE9}" srcOrd="19" destOrd="0" presId="urn:microsoft.com/office/officeart/2005/8/layout/hierarchy4"/>
    <dgm:cxn modelId="{C2DD09DA-A1ED-B442-B3C7-85322B3B3E02}" type="presParOf" srcId="{763964BF-5940-D344-9A20-FC594C39E44C}" destId="{3B06EEE6-EB45-DE45-AF0B-96332236D85B}" srcOrd="20" destOrd="0" presId="urn:microsoft.com/office/officeart/2005/8/layout/hierarchy4"/>
    <dgm:cxn modelId="{DC8288AB-D4C6-624F-8C3F-A5167C9B2CB1}" type="presParOf" srcId="{3B06EEE6-EB45-DE45-AF0B-96332236D85B}" destId="{77D96195-7678-F547-A4C6-C8FD79DF8C64}" srcOrd="0" destOrd="0" presId="urn:microsoft.com/office/officeart/2005/8/layout/hierarchy4"/>
    <dgm:cxn modelId="{D197550B-FF9E-E748-BC2F-6C2A0EF6DE47}" type="presParOf" srcId="{3B06EEE6-EB45-DE45-AF0B-96332236D85B}" destId="{BCEB19A0-2546-8F40-B020-A7BD68BF06EF}" srcOrd="1" destOrd="0" presId="urn:microsoft.com/office/officeart/2005/8/layout/hierarchy4"/>
    <dgm:cxn modelId="{F81B0568-73BC-754B-90E0-A02C638CC010}" type="presParOf" srcId="{3B06EEE6-EB45-DE45-AF0B-96332236D85B}" destId="{D59AC151-45AC-D84D-99E7-756A9356AE6A}" srcOrd="2" destOrd="0" presId="urn:microsoft.com/office/officeart/2005/8/layout/hierarchy4"/>
    <dgm:cxn modelId="{EBC3E4FC-C4AB-1F45-81F7-5AFC39C7A5AB}" type="presParOf" srcId="{D59AC151-45AC-D84D-99E7-756A9356AE6A}" destId="{0D290D43-674F-4A4E-8631-2B621D63E8C6}" srcOrd="0" destOrd="0" presId="urn:microsoft.com/office/officeart/2005/8/layout/hierarchy4"/>
    <dgm:cxn modelId="{18B45197-ABFA-B540-9D8B-0A248BE2722F}" type="presParOf" srcId="{0D290D43-674F-4A4E-8631-2B621D63E8C6}" destId="{60AC5FC9-E18E-2E4F-AD87-485BFB7870D9}" srcOrd="0" destOrd="0" presId="urn:microsoft.com/office/officeart/2005/8/layout/hierarchy4"/>
    <dgm:cxn modelId="{EA7D1190-0611-6A47-B23F-241731025D4A}" type="presParOf" srcId="{0D290D43-674F-4A4E-8631-2B621D63E8C6}" destId="{78D34475-7A3E-2744-9650-364F3FF3811C}" srcOrd="1" destOrd="0" presId="urn:microsoft.com/office/officeart/2005/8/layout/hierarchy4"/>
    <dgm:cxn modelId="{4700CBDE-059E-8846-9D2B-DCDD4A38D3CD}" type="presParOf" srcId="{763964BF-5940-D344-9A20-FC594C39E44C}" destId="{28941328-8457-7F48-9270-2F62D2D65125}" srcOrd="21" destOrd="0" presId="urn:microsoft.com/office/officeart/2005/8/layout/hierarchy4"/>
    <dgm:cxn modelId="{6E56F5EF-4CBB-4C42-84F0-07C3689F2481}" type="presParOf" srcId="{763964BF-5940-D344-9A20-FC594C39E44C}" destId="{3D6BA714-A3C1-BC44-95B2-0691D9D5D669}" srcOrd="22" destOrd="0" presId="urn:microsoft.com/office/officeart/2005/8/layout/hierarchy4"/>
    <dgm:cxn modelId="{C6D9FB92-673E-894F-9D34-DD808A3E5FC7}" type="presParOf" srcId="{3D6BA714-A3C1-BC44-95B2-0691D9D5D669}" destId="{CBBAD63C-346B-7946-B2EC-D9A76C830AD9}" srcOrd="0" destOrd="0" presId="urn:microsoft.com/office/officeart/2005/8/layout/hierarchy4"/>
    <dgm:cxn modelId="{FB6371A9-B944-0E41-9877-0EC33FFC2BB5}" type="presParOf" srcId="{3D6BA714-A3C1-BC44-95B2-0691D9D5D669}" destId="{C061C9AE-9095-9340-9C9C-9FD4A1B287F5}" srcOrd="1" destOrd="0" presId="urn:microsoft.com/office/officeart/2005/8/layout/hierarchy4"/>
    <dgm:cxn modelId="{17CD2CC4-A1C8-FD4A-AED4-9D165D7B72EB}" type="presParOf" srcId="{3D6BA714-A3C1-BC44-95B2-0691D9D5D669}" destId="{99FE8770-5CA7-B644-B54F-3E4F1B601C65}" srcOrd="2" destOrd="0" presId="urn:microsoft.com/office/officeart/2005/8/layout/hierarchy4"/>
    <dgm:cxn modelId="{4D39403E-46DE-C449-9BA6-7D40A67D3DDB}" type="presParOf" srcId="{99FE8770-5CA7-B644-B54F-3E4F1B601C65}" destId="{EC40F47A-E91E-DD4D-A433-43114023B2A0}" srcOrd="0" destOrd="0" presId="urn:microsoft.com/office/officeart/2005/8/layout/hierarchy4"/>
    <dgm:cxn modelId="{ECB61C78-8DC5-0647-AD4A-40E83C0B58B1}" type="presParOf" srcId="{EC40F47A-E91E-DD4D-A433-43114023B2A0}" destId="{5AFCC328-6A83-E24A-8881-5E0022B30FA2}" srcOrd="0" destOrd="0" presId="urn:microsoft.com/office/officeart/2005/8/layout/hierarchy4"/>
    <dgm:cxn modelId="{0A35E8B6-72D3-9243-8ED7-27DBFE91D6D2}" type="presParOf" srcId="{EC40F47A-E91E-DD4D-A433-43114023B2A0}" destId="{F56BCAA0-F9DD-5A4C-8E3E-C5BE2636E0C0}" srcOrd="1" destOrd="0" presId="urn:microsoft.com/office/officeart/2005/8/layout/hierarchy4"/>
    <dgm:cxn modelId="{8E5E4D3F-D710-B04C-A3BA-8D31FB895DB8}" type="presParOf" srcId="{763964BF-5940-D344-9A20-FC594C39E44C}" destId="{875EBA96-948F-454A-B594-36E58B10C309}" srcOrd="23" destOrd="0" presId="urn:microsoft.com/office/officeart/2005/8/layout/hierarchy4"/>
    <dgm:cxn modelId="{CA27BA29-C70F-7E4E-9C39-364C0CCB5977}" type="presParOf" srcId="{763964BF-5940-D344-9A20-FC594C39E44C}" destId="{BD1BCE71-4246-1C44-B494-F57FA528EA4E}" srcOrd="24" destOrd="0" presId="urn:microsoft.com/office/officeart/2005/8/layout/hierarchy4"/>
    <dgm:cxn modelId="{8076C08E-9084-7E43-96E0-D82756623F63}" type="presParOf" srcId="{BD1BCE71-4246-1C44-B494-F57FA528EA4E}" destId="{D9DF8C34-341E-3245-9B29-5E7B0CB40EBA}" srcOrd="0" destOrd="0" presId="urn:microsoft.com/office/officeart/2005/8/layout/hierarchy4"/>
    <dgm:cxn modelId="{A610CBF9-7535-3142-AA62-6C6C1A73CDD5}" type="presParOf" srcId="{BD1BCE71-4246-1C44-B494-F57FA528EA4E}" destId="{1139008A-20D4-7246-B2DD-B7F0F71BA784}" srcOrd="1" destOrd="0" presId="urn:microsoft.com/office/officeart/2005/8/layout/hierarchy4"/>
    <dgm:cxn modelId="{6E1445FB-38DF-4747-8AF6-E38728B517D9}" type="presParOf" srcId="{BD1BCE71-4246-1C44-B494-F57FA528EA4E}" destId="{25E8C482-CCCA-C647-97D2-44797A1CAD75}" srcOrd="2" destOrd="0" presId="urn:microsoft.com/office/officeart/2005/8/layout/hierarchy4"/>
    <dgm:cxn modelId="{6F5528B2-A294-564F-904B-C340CAC6ECD3}" type="presParOf" srcId="{25E8C482-CCCA-C647-97D2-44797A1CAD75}" destId="{7CAE2EAC-9966-DC48-88A7-56582276C3A2}" srcOrd="0" destOrd="0" presId="urn:microsoft.com/office/officeart/2005/8/layout/hierarchy4"/>
    <dgm:cxn modelId="{F993F613-FD68-B342-B565-F16249895475}" type="presParOf" srcId="{7CAE2EAC-9966-DC48-88A7-56582276C3A2}" destId="{E5CF54DB-77E7-464F-BE74-09296DB57E59}" srcOrd="0" destOrd="0" presId="urn:microsoft.com/office/officeart/2005/8/layout/hierarchy4"/>
    <dgm:cxn modelId="{00F00229-B9B0-AE47-80A5-D455D7A93010}" type="presParOf" srcId="{7CAE2EAC-9966-DC48-88A7-56582276C3A2}" destId="{F39E29F1-FB8B-D347-9F0E-03A02B5E75A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5B39B-D183-8545-A321-E56E7093DAA3}">
      <dsp:nvSpPr>
        <dsp:cNvPr id="0" name=""/>
        <dsp:cNvSpPr/>
      </dsp:nvSpPr>
      <dsp:spPr>
        <a:xfrm>
          <a:off x="32198" y="80029"/>
          <a:ext cx="8176803"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GB" sz="3600" kern="1200" noProof="0" dirty="0" smtClean="0"/>
            <a:t>Smart Cities</a:t>
          </a:r>
          <a:endParaRPr lang="en-GB" sz="3600" kern="1200" noProof="0" dirty="0"/>
        </a:p>
      </dsp:txBody>
      <dsp:txXfrm>
        <a:off x="54404" y="102235"/>
        <a:ext cx="8132391" cy="713759"/>
      </dsp:txXfrm>
    </dsp:sp>
    <dsp:sp modelId="{F24AB8D3-E81B-834D-A402-9177597C2C5B}">
      <dsp:nvSpPr>
        <dsp:cNvPr id="0" name=""/>
        <dsp:cNvSpPr/>
      </dsp:nvSpPr>
      <dsp:spPr>
        <a:xfrm>
          <a:off x="32165" y="91440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1 GS ET: Introduction</a:t>
          </a:r>
          <a:endParaRPr lang="de-DE" sz="700" kern="1200" dirty="0"/>
        </a:p>
      </dsp:txBody>
      <dsp:txXfrm>
        <a:off x="49801" y="932037"/>
        <a:ext cx="566858" cy="722899"/>
      </dsp:txXfrm>
    </dsp:sp>
    <dsp:sp modelId="{A9F01B23-0CB0-BC4C-BC54-46A37F13FD41}">
      <dsp:nvSpPr>
        <dsp:cNvPr id="0" name=""/>
        <dsp:cNvSpPr/>
      </dsp:nvSpPr>
      <dsp:spPr>
        <a:xfrm>
          <a:off x="39637" y="1757616"/>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dirty="0" smtClean="0"/>
            <a:t>Objectives, Definition, MOOC</a:t>
          </a:r>
          <a:endParaRPr lang="en-GB" sz="700" kern="1200" noProof="0" dirty="0"/>
        </a:p>
      </dsp:txBody>
      <dsp:txXfrm>
        <a:off x="57273" y="1775252"/>
        <a:ext cx="566858" cy="722899"/>
      </dsp:txXfrm>
    </dsp:sp>
    <dsp:sp modelId="{8BD3D7F3-E716-EC49-A78E-F0EAD5C0D58B}">
      <dsp:nvSpPr>
        <dsp:cNvPr id="0" name=""/>
        <dsp:cNvSpPr/>
      </dsp:nvSpPr>
      <dsp:spPr>
        <a:xfrm>
          <a:off x="32165" y="2590802"/>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Exercise 1: </a:t>
          </a:r>
          <a:endParaRPr lang="en-GB" sz="700" kern="1200" noProof="0" dirty="0"/>
        </a:p>
      </dsp:txBody>
      <dsp:txXfrm>
        <a:off x="49801" y="2608438"/>
        <a:ext cx="566858" cy="722899"/>
      </dsp:txXfrm>
    </dsp:sp>
    <dsp:sp modelId="{8A1A8D69-D17F-B249-9D4E-356117CA6BF7}">
      <dsp:nvSpPr>
        <dsp:cNvPr id="0" name=""/>
        <dsp:cNvSpPr/>
      </dsp:nvSpPr>
      <dsp:spPr>
        <a:xfrm>
          <a:off x="725434" y="91440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2 AC </a:t>
          </a:r>
          <a:r>
            <a:rPr lang="en-GB" sz="700" kern="1200" noProof="0" dirty="0" err="1" smtClean="0"/>
            <a:t>MvN</a:t>
          </a:r>
          <a:r>
            <a:rPr lang="en-GB" sz="700" kern="1200" noProof="0" dirty="0" smtClean="0"/>
            <a:t>: Smart Cities</a:t>
          </a:r>
          <a:endParaRPr lang="en-GB" sz="700" kern="1200" noProof="0" dirty="0"/>
        </a:p>
      </dsp:txBody>
      <dsp:txXfrm>
        <a:off x="743070" y="932036"/>
        <a:ext cx="566858" cy="722899"/>
      </dsp:txXfrm>
    </dsp:sp>
    <dsp:sp modelId="{4CC45C3E-D8E8-1E49-85E2-47F5D35C0241}">
      <dsp:nvSpPr>
        <dsp:cNvPr id="0" name=""/>
        <dsp:cNvSpPr/>
      </dsp:nvSpPr>
      <dsp:spPr>
        <a:xfrm>
          <a:off x="725434" y="1752598"/>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smtClean="0"/>
            <a:t>Smart Objects,</a:t>
          </a:r>
          <a:r>
            <a:rPr lang="en-GB" sz="700" kern="1200" baseline="0" smtClean="0"/>
            <a:t> Smart Buildings, Smart Cities</a:t>
          </a:r>
          <a:endParaRPr lang="en-GB" sz="700" kern="1200" noProof="0" dirty="0"/>
        </a:p>
      </dsp:txBody>
      <dsp:txXfrm>
        <a:off x="743070" y="1770234"/>
        <a:ext cx="566858" cy="722899"/>
      </dsp:txXfrm>
    </dsp:sp>
    <dsp:sp modelId="{F9A3F30D-45AF-BF41-9DF9-0E0130482972}">
      <dsp:nvSpPr>
        <dsp:cNvPr id="0" name=""/>
        <dsp:cNvSpPr/>
      </dsp:nvSpPr>
      <dsp:spPr>
        <a:xfrm>
          <a:off x="1411237" y="91440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baseline="0" noProof="0" dirty="0" smtClean="0"/>
            <a:t> 3 GS</a:t>
          </a:r>
          <a:r>
            <a:rPr lang="en-GB" sz="700" kern="1200" noProof="0" dirty="0" smtClean="0"/>
            <a:t>: Urban Big</a:t>
          </a:r>
          <a:r>
            <a:rPr lang="en-GB" sz="700" kern="1200" baseline="0" noProof="0" dirty="0" smtClean="0"/>
            <a:t> Data</a:t>
          </a:r>
          <a:endParaRPr lang="en-GB" sz="700" kern="1200" noProof="0" dirty="0"/>
        </a:p>
      </dsp:txBody>
      <dsp:txXfrm>
        <a:off x="1428873" y="932036"/>
        <a:ext cx="566858" cy="722899"/>
      </dsp:txXfrm>
    </dsp:sp>
    <dsp:sp modelId="{B5C1ACCA-0D2B-634D-9640-BD5B3A69154A}">
      <dsp:nvSpPr>
        <dsp:cNvPr id="0" name=""/>
        <dsp:cNvSpPr/>
      </dsp:nvSpPr>
      <dsp:spPr>
        <a:xfrm>
          <a:off x="1411237" y="1752598"/>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Stocks and Flows in Urban Systems</a:t>
          </a:r>
          <a:endParaRPr lang="en-GB" sz="700" kern="1200" noProof="0" dirty="0"/>
        </a:p>
      </dsp:txBody>
      <dsp:txXfrm>
        <a:off x="1428873" y="1770234"/>
        <a:ext cx="566858" cy="722899"/>
      </dsp:txXfrm>
    </dsp:sp>
    <dsp:sp modelId="{331B8DB2-BD3F-014A-BD41-EB1EA1A0FA11}">
      <dsp:nvSpPr>
        <dsp:cNvPr id="0" name=""/>
        <dsp:cNvSpPr/>
      </dsp:nvSpPr>
      <dsp:spPr>
        <a:xfrm>
          <a:off x="2097034" y="91440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4 GS ET: Urban Measurement</a:t>
          </a:r>
          <a:endParaRPr lang="en-GB" sz="700" kern="1200" noProof="0" dirty="0"/>
        </a:p>
      </dsp:txBody>
      <dsp:txXfrm>
        <a:off x="2114670" y="932037"/>
        <a:ext cx="566858" cy="722899"/>
      </dsp:txXfrm>
    </dsp:sp>
    <dsp:sp modelId="{29E5D826-FCD8-F140-A468-546D39479B0B}">
      <dsp:nvSpPr>
        <dsp:cNvPr id="0" name=""/>
        <dsp:cNvSpPr/>
      </dsp:nvSpPr>
      <dsp:spPr>
        <a:xfrm>
          <a:off x="2097034" y="175260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Measurement and Simulation</a:t>
          </a:r>
          <a:endParaRPr lang="en-GB" sz="700" kern="1200" noProof="0" dirty="0"/>
        </a:p>
      </dsp:txBody>
      <dsp:txXfrm>
        <a:off x="2114670" y="1770236"/>
        <a:ext cx="566858" cy="722899"/>
      </dsp:txXfrm>
    </dsp:sp>
    <dsp:sp modelId="{AFD7B4D3-DEF7-DB48-BF03-A89A9709EB8F}">
      <dsp:nvSpPr>
        <dsp:cNvPr id="0" name=""/>
        <dsp:cNvSpPr/>
      </dsp:nvSpPr>
      <dsp:spPr>
        <a:xfrm>
          <a:off x="2089568" y="2590802"/>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Exercise 2: Urban Measurement</a:t>
          </a:r>
          <a:endParaRPr lang="en-GB" sz="700" kern="1200" noProof="0" dirty="0"/>
        </a:p>
      </dsp:txBody>
      <dsp:txXfrm>
        <a:off x="2107204" y="2608438"/>
        <a:ext cx="566858" cy="722899"/>
      </dsp:txXfrm>
    </dsp:sp>
    <dsp:sp modelId="{C513A936-D60E-3C4C-A95E-431C37AD5A08}">
      <dsp:nvSpPr>
        <dsp:cNvPr id="0" name=""/>
        <dsp:cNvSpPr/>
      </dsp:nvSpPr>
      <dsp:spPr>
        <a:xfrm>
          <a:off x="2782837" y="904668"/>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5 GS: Urban Science</a:t>
          </a:r>
          <a:endParaRPr lang="en-GB" sz="700" kern="1200" noProof="0" dirty="0"/>
        </a:p>
      </dsp:txBody>
      <dsp:txXfrm>
        <a:off x="2800473" y="922304"/>
        <a:ext cx="566858" cy="722899"/>
      </dsp:txXfrm>
    </dsp:sp>
    <dsp:sp modelId="{00E98AAF-541C-3343-9401-BC67B6F80570}">
      <dsp:nvSpPr>
        <dsp:cNvPr id="0" name=""/>
        <dsp:cNvSpPr/>
      </dsp:nvSpPr>
      <dsp:spPr>
        <a:xfrm>
          <a:off x="2775365" y="1754517"/>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Citizen Design Science</a:t>
          </a:r>
          <a:endParaRPr lang="en-GB" sz="700" kern="1200" noProof="0" dirty="0"/>
        </a:p>
      </dsp:txBody>
      <dsp:txXfrm>
        <a:off x="2793001" y="1772153"/>
        <a:ext cx="566858" cy="722899"/>
      </dsp:txXfrm>
    </dsp:sp>
    <dsp:sp modelId="{CD5140FD-5C46-1B49-8DD4-35F752F29187}">
      <dsp:nvSpPr>
        <dsp:cNvPr id="0" name=""/>
        <dsp:cNvSpPr/>
      </dsp:nvSpPr>
      <dsp:spPr>
        <a:xfrm>
          <a:off x="4154437" y="90854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7 GS: Complexity Science</a:t>
          </a:r>
          <a:endParaRPr lang="en-GB" sz="700" kern="1200" noProof="0" dirty="0"/>
        </a:p>
      </dsp:txBody>
      <dsp:txXfrm>
        <a:off x="4172073" y="926176"/>
        <a:ext cx="566858" cy="722899"/>
      </dsp:txXfrm>
    </dsp:sp>
    <dsp:sp modelId="{68E747DE-E41E-8A46-A686-1245E495D10C}">
      <dsp:nvSpPr>
        <dsp:cNvPr id="0" name=""/>
        <dsp:cNvSpPr/>
      </dsp:nvSpPr>
      <dsp:spPr>
        <a:xfrm>
          <a:off x="4154437" y="174748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de-DE" sz="700" kern="1200" dirty="0" err="1" smtClean="0"/>
            <a:t>Complexity</a:t>
          </a:r>
          <a:r>
            <a:rPr lang="de-DE" sz="700" kern="1200" dirty="0" smtClean="0"/>
            <a:t> Science</a:t>
          </a:r>
          <a:endParaRPr lang="de-DE" sz="700" kern="1200" dirty="0"/>
        </a:p>
      </dsp:txBody>
      <dsp:txXfrm>
        <a:off x="4172073" y="1765117"/>
        <a:ext cx="566858" cy="722899"/>
      </dsp:txXfrm>
    </dsp:sp>
    <dsp:sp modelId="{1E234972-A47D-C440-AF7B-69CD9916FAA2}">
      <dsp:nvSpPr>
        <dsp:cNvPr id="0" name=""/>
        <dsp:cNvSpPr/>
      </dsp:nvSpPr>
      <dsp:spPr>
        <a:xfrm>
          <a:off x="3461168" y="2590802"/>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smtClean="0"/>
            <a:t>Exercise </a:t>
          </a:r>
          <a:r>
            <a:rPr lang="en-GB" sz="700" kern="1200" noProof="0" dirty="0" smtClean="0"/>
            <a:t>3:</a:t>
          </a:r>
          <a:endParaRPr lang="de-DE" sz="700" kern="1200" dirty="0"/>
        </a:p>
      </dsp:txBody>
      <dsp:txXfrm>
        <a:off x="3478804" y="2608438"/>
        <a:ext cx="566858" cy="722899"/>
      </dsp:txXfrm>
    </dsp:sp>
    <dsp:sp modelId="{38236934-5A24-AD47-AA04-6EB51F8B57CF}">
      <dsp:nvSpPr>
        <dsp:cNvPr id="0" name=""/>
        <dsp:cNvSpPr/>
      </dsp:nvSpPr>
      <dsp:spPr>
        <a:xfrm>
          <a:off x="3468634" y="907366"/>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6 GS: Smart</a:t>
          </a:r>
          <a:r>
            <a:rPr lang="en-GB" sz="700" kern="1200" baseline="0" noProof="0" dirty="0" smtClean="0"/>
            <a:t> </a:t>
          </a:r>
          <a:r>
            <a:rPr lang="en-GB" sz="700" kern="1200" noProof="0" dirty="0" smtClean="0"/>
            <a:t>Governance</a:t>
          </a:r>
          <a:endParaRPr lang="en-GB" sz="700" kern="1200" noProof="0" dirty="0"/>
        </a:p>
      </dsp:txBody>
      <dsp:txXfrm>
        <a:off x="3486270" y="925002"/>
        <a:ext cx="566858" cy="722899"/>
      </dsp:txXfrm>
    </dsp:sp>
    <dsp:sp modelId="{D1D29646-8C95-564E-A57E-B437DB3258D4}">
      <dsp:nvSpPr>
        <dsp:cNvPr id="0" name=""/>
        <dsp:cNvSpPr/>
      </dsp:nvSpPr>
      <dsp:spPr>
        <a:xfrm>
          <a:off x="3461168" y="174748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Participatory Design and Management</a:t>
          </a:r>
          <a:endParaRPr lang="en-GB" sz="700" kern="1200" noProof="0" dirty="0"/>
        </a:p>
      </dsp:txBody>
      <dsp:txXfrm>
        <a:off x="3478804" y="1765117"/>
        <a:ext cx="566858" cy="722899"/>
      </dsp:txXfrm>
    </dsp:sp>
    <dsp:sp modelId="{CBB4ABC8-7C38-C647-B4C5-DD18FBD622C5}">
      <dsp:nvSpPr>
        <dsp:cNvPr id="0" name=""/>
        <dsp:cNvSpPr/>
      </dsp:nvSpPr>
      <dsp:spPr>
        <a:xfrm>
          <a:off x="4840234" y="907366"/>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8 GS: Smart</a:t>
          </a:r>
          <a:r>
            <a:rPr lang="en-GB" sz="700" kern="1200" baseline="0" noProof="0" dirty="0" smtClean="0"/>
            <a:t> </a:t>
          </a:r>
          <a:r>
            <a:rPr lang="en-GB" sz="700" kern="1200" noProof="0" dirty="0" err="1" smtClean="0"/>
            <a:t>Livability</a:t>
          </a:r>
          <a:endParaRPr lang="en-GB" sz="700" kern="1200" noProof="0" dirty="0"/>
        </a:p>
      </dsp:txBody>
      <dsp:txXfrm>
        <a:off x="4857870" y="925002"/>
        <a:ext cx="566858" cy="722899"/>
      </dsp:txXfrm>
    </dsp:sp>
    <dsp:sp modelId="{CD6D11BF-C194-614F-9B3F-DD55F1479DBE}">
      <dsp:nvSpPr>
        <dsp:cNvPr id="0" name=""/>
        <dsp:cNvSpPr/>
      </dsp:nvSpPr>
      <dsp:spPr>
        <a:xfrm>
          <a:off x="4840234" y="1745563"/>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City </a:t>
          </a:r>
          <a:r>
            <a:rPr lang="en-GB" sz="700" kern="1200" noProof="0" dirty="0" err="1" smtClean="0"/>
            <a:t>Livability</a:t>
          </a:r>
          <a:r>
            <a:rPr lang="en-GB" sz="700" kern="1200" noProof="0" dirty="0" smtClean="0"/>
            <a:t> Rankings</a:t>
          </a:r>
          <a:endParaRPr lang="en-GB" sz="700" kern="1200" noProof="0" dirty="0"/>
        </a:p>
      </dsp:txBody>
      <dsp:txXfrm>
        <a:off x="4857870" y="1763199"/>
        <a:ext cx="566858" cy="722899"/>
      </dsp:txXfrm>
    </dsp:sp>
    <dsp:sp modelId="{EF2394C1-164E-1445-A414-F76820E46EB1}">
      <dsp:nvSpPr>
        <dsp:cNvPr id="0" name=""/>
        <dsp:cNvSpPr/>
      </dsp:nvSpPr>
      <dsp:spPr>
        <a:xfrm>
          <a:off x="6890165" y="900334"/>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11 GS: Responsive Cities</a:t>
          </a:r>
          <a:endParaRPr lang="en-GB" sz="700" kern="1200" noProof="0" dirty="0"/>
        </a:p>
      </dsp:txBody>
      <dsp:txXfrm>
        <a:off x="6907801" y="917970"/>
        <a:ext cx="566858" cy="722899"/>
      </dsp:txXfrm>
    </dsp:sp>
    <dsp:sp modelId="{A3C4632F-8E93-284B-A4FD-229D19AF7200}">
      <dsp:nvSpPr>
        <dsp:cNvPr id="0" name=""/>
        <dsp:cNvSpPr/>
      </dsp:nvSpPr>
      <dsp:spPr>
        <a:xfrm>
          <a:off x="7575968" y="1754517"/>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Cognitive Design Computing</a:t>
          </a:r>
          <a:endParaRPr lang="en-GB" sz="700" kern="1200" noProof="0" dirty="0"/>
        </a:p>
      </dsp:txBody>
      <dsp:txXfrm>
        <a:off x="7593604" y="1772153"/>
        <a:ext cx="566858" cy="722899"/>
      </dsp:txXfrm>
    </dsp:sp>
    <dsp:sp modelId="{77D96195-7678-F547-A4C6-C8FD79DF8C64}">
      <dsp:nvSpPr>
        <dsp:cNvPr id="0" name=""/>
        <dsp:cNvSpPr/>
      </dsp:nvSpPr>
      <dsp:spPr>
        <a:xfrm>
          <a:off x="5526037" y="91440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9</a:t>
          </a:r>
          <a:r>
            <a:rPr lang="en-GB" sz="700" kern="1200" baseline="0" noProof="0" dirty="0" smtClean="0"/>
            <a:t> </a:t>
          </a:r>
          <a:r>
            <a:rPr lang="en-GB" sz="700" kern="1200" noProof="0" dirty="0" smtClean="0"/>
            <a:t>GS: Smart Security</a:t>
          </a:r>
          <a:endParaRPr lang="en-GB" sz="700" kern="1200" noProof="0" dirty="0"/>
        </a:p>
      </dsp:txBody>
      <dsp:txXfrm>
        <a:off x="5543673" y="932036"/>
        <a:ext cx="566858" cy="722899"/>
      </dsp:txXfrm>
    </dsp:sp>
    <dsp:sp modelId="{60AC5FC9-E18E-2E4F-AD87-485BFB7870D9}">
      <dsp:nvSpPr>
        <dsp:cNvPr id="0" name=""/>
        <dsp:cNvSpPr/>
      </dsp:nvSpPr>
      <dsp:spPr>
        <a:xfrm>
          <a:off x="5526031" y="174748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Cyber Civil Infrastructure</a:t>
          </a:r>
          <a:endParaRPr lang="en-GB" sz="700" kern="1200" noProof="0" dirty="0"/>
        </a:p>
      </dsp:txBody>
      <dsp:txXfrm>
        <a:off x="5543667" y="1765117"/>
        <a:ext cx="566858" cy="722899"/>
      </dsp:txXfrm>
    </dsp:sp>
    <dsp:sp modelId="{CBBAD63C-346B-7946-B2EC-D9A76C830AD9}">
      <dsp:nvSpPr>
        <dsp:cNvPr id="0" name=""/>
        <dsp:cNvSpPr/>
      </dsp:nvSpPr>
      <dsp:spPr>
        <a:xfrm>
          <a:off x="6211834" y="914400"/>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10 GS: Smart Mobility</a:t>
          </a:r>
          <a:endParaRPr lang="en-GB" sz="700" kern="1200" noProof="0" dirty="0"/>
        </a:p>
      </dsp:txBody>
      <dsp:txXfrm>
        <a:off x="6229470" y="932036"/>
        <a:ext cx="566858" cy="722899"/>
      </dsp:txXfrm>
    </dsp:sp>
    <dsp:sp modelId="{5AFCC328-6A83-E24A-8881-5E0022B30FA2}">
      <dsp:nvSpPr>
        <dsp:cNvPr id="0" name=""/>
        <dsp:cNvSpPr/>
      </dsp:nvSpPr>
      <dsp:spPr>
        <a:xfrm>
          <a:off x="6211834" y="1747481"/>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Engaging Mobility</a:t>
          </a:r>
          <a:endParaRPr lang="en-GB" sz="700" kern="1200" noProof="0" dirty="0"/>
        </a:p>
      </dsp:txBody>
      <dsp:txXfrm>
        <a:off x="6229470" y="1765117"/>
        <a:ext cx="566858" cy="722899"/>
      </dsp:txXfrm>
    </dsp:sp>
    <dsp:sp modelId="{D9DF8C34-341E-3245-9B29-5E7B0CB40EBA}">
      <dsp:nvSpPr>
        <dsp:cNvPr id="0" name=""/>
        <dsp:cNvSpPr/>
      </dsp:nvSpPr>
      <dsp:spPr>
        <a:xfrm>
          <a:off x="7583435" y="907366"/>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12 GS: Feedback Session</a:t>
          </a:r>
          <a:endParaRPr lang="en-GB" sz="700" kern="1200" noProof="0" dirty="0"/>
        </a:p>
      </dsp:txBody>
      <dsp:txXfrm>
        <a:off x="7601071" y="925002"/>
        <a:ext cx="566858" cy="722899"/>
      </dsp:txXfrm>
    </dsp:sp>
    <dsp:sp modelId="{E5CF54DB-77E7-464F-BE74-09296DB57E59}">
      <dsp:nvSpPr>
        <dsp:cNvPr id="0" name=""/>
        <dsp:cNvSpPr/>
      </dsp:nvSpPr>
      <dsp:spPr>
        <a:xfrm>
          <a:off x="6890165" y="1754517"/>
          <a:ext cx="602130" cy="7581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noProof="0" dirty="0" smtClean="0"/>
            <a:t>Next Steps</a:t>
          </a:r>
          <a:endParaRPr lang="en-GB" sz="700" kern="1200" noProof="0" dirty="0"/>
        </a:p>
      </dsp:txBody>
      <dsp:txXfrm>
        <a:off x="6907801" y="1772153"/>
        <a:ext cx="566858" cy="7228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6E42FDB-BCB9-489F-B5C8-461E4BFD4611}" type="datetimeFigureOut">
              <a:rPr lang="de-CH" smtClean="0"/>
              <a:t>07.11.16</a:t>
            </a:fld>
            <a:endParaRPr lang="de-CH"/>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de-CH"/>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373BCD72-DF29-4BB9-A2F6-96D4C926FE09}" type="slidenum">
              <a:rPr lang="de-CH" smtClean="0"/>
              <a:t>‹Nr.›</a:t>
            </a:fld>
            <a:endParaRPr lang="de-CH"/>
          </a:p>
        </p:txBody>
      </p:sp>
    </p:spTree>
    <p:extLst>
      <p:ext uri="{BB962C8B-B14F-4D97-AF65-F5344CB8AC3E}">
        <p14:creationId xmlns:p14="http://schemas.microsoft.com/office/powerpoint/2010/main" val="143390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FAA4788-5DB1-46E9-816E-DDCB814A7BC2}" type="datetimeFigureOut">
              <a:rPr lang="de-CH" smtClean="0"/>
              <a:t>07.11.16</a:t>
            </a:fld>
            <a:endParaRPr lang="de-CH"/>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C7185FA7-899B-4D11-96EA-99C9DE47C025}" type="slidenum">
              <a:rPr lang="de-CH" smtClean="0"/>
              <a:t>‹Nr.›</a:t>
            </a:fld>
            <a:endParaRPr lang="de-CH"/>
          </a:p>
        </p:txBody>
      </p:sp>
    </p:spTree>
    <p:extLst>
      <p:ext uri="{BB962C8B-B14F-4D97-AF65-F5344CB8AC3E}">
        <p14:creationId xmlns:p14="http://schemas.microsoft.com/office/powerpoint/2010/main" val="3778967607"/>
      </p:ext>
    </p:extLst>
  </p:cSld>
  <p:clrMap bg1="lt1" tx1="dk1" bg2="lt2" tx2="dk2" accent1="accent1" accent2="accent2" accent3="accent3" accent4="accent4" accent5="accent5" accent6="accent6" hlink="hlink" folHlink="folHlink"/>
  <p:notesStyle>
    <a:lvl1pPr marL="0" algn="l" defTabSz="814162" rtl="0" eaLnBrk="1" latinLnBrk="0" hangingPunct="1">
      <a:defRPr sz="1100" kern="1200">
        <a:solidFill>
          <a:schemeClr val="tx1"/>
        </a:solidFill>
        <a:latin typeface="+mn-lt"/>
        <a:ea typeface="+mn-ea"/>
        <a:cs typeface="+mn-cs"/>
      </a:defRPr>
    </a:lvl1pPr>
    <a:lvl2pPr marL="407085" algn="l" defTabSz="814162" rtl="0" eaLnBrk="1" latinLnBrk="0" hangingPunct="1">
      <a:defRPr sz="1100" kern="1200">
        <a:solidFill>
          <a:schemeClr val="tx1"/>
        </a:solidFill>
        <a:latin typeface="+mn-lt"/>
        <a:ea typeface="+mn-ea"/>
        <a:cs typeface="+mn-cs"/>
      </a:defRPr>
    </a:lvl2pPr>
    <a:lvl3pPr marL="814162" algn="l" defTabSz="814162" rtl="0" eaLnBrk="1" latinLnBrk="0" hangingPunct="1">
      <a:defRPr sz="1100" kern="1200">
        <a:solidFill>
          <a:schemeClr val="tx1"/>
        </a:solidFill>
        <a:latin typeface="+mn-lt"/>
        <a:ea typeface="+mn-ea"/>
        <a:cs typeface="+mn-cs"/>
      </a:defRPr>
    </a:lvl3pPr>
    <a:lvl4pPr marL="1221245" algn="l" defTabSz="814162" rtl="0" eaLnBrk="1" latinLnBrk="0" hangingPunct="1">
      <a:defRPr sz="1100" kern="1200">
        <a:solidFill>
          <a:schemeClr val="tx1"/>
        </a:solidFill>
        <a:latin typeface="+mn-lt"/>
        <a:ea typeface="+mn-ea"/>
        <a:cs typeface="+mn-cs"/>
      </a:defRPr>
    </a:lvl4pPr>
    <a:lvl5pPr marL="1628329" algn="l" defTabSz="814162" rtl="0" eaLnBrk="1" latinLnBrk="0" hangingPunct="1">
      <a:defRPr sz="1100" kern="1200">
        <a:solidFill>
          <a:schemeClr val="tx1"/>
        </a:solidFill>
        <a:latin typeface="+mn-lt"/>
        <a:ea typeface="+mn-ea"/>
        <a:cs typeface="+mn-cs"/>
      </a:defRPr>
    </a:lvl5pPr>
    <a:lvl6pPr marL="2035409" algn="l" defTabSz="814162" rtl="0" eaLnBrk="1" latinLnBrk="0" hangingPunct="1">
      <a:defRPr sz="1100" kern="1200">
        <a:solidFill>
          <a:schemeClr val="tx1"/>
        </a:solidFill>
        <a:latin typeface="+mn-lt"/>
        <a:ea typeface="+mn-ea"/>
        <a:cs typeface="+mn-cs"/>
      </a:defRPr>
    </a:lvl6pPr>
    <a:lvl7pPr marL="2442489" algn="l" defTabSz="814162" rtl="0" eaLnBrk="1" latinLnBrk="0" hangingPunct="1">
      <a:defRPr sz="1100" kern="1200">
        <a:solidFill>
          <a:schemeClr val="tx1"/>
        </a:solidFill>
        <a:latin typeface="+mn-lt"/>
        <a:ea typeface="+mn-ea"/>
        <a:cs typeface="+mn-cs"/>
      </a:defRPr>
    </a:lvl7pPr>
    <a:lvl8pPr marL="2849572" algn="l" defTabSz="814162" rtl="0" eaLnBrk="1" latinLnBrk="0" hangingPunct="1">
      <a:defRPr sz="1100" kern="1200">
        <a:solidFill>
          <a:schemeClr val="tx1"/>
        </a:solidFill>
        <a:latin typeface="+mn-lt"/>
        <a:ea typeface="+mn-ea"/>
        <a:cs typeface="+mn-cs"/>
      </a:defRPr>
    </a:lvl8pPr>
    <a:lvl9pPr marL="3256654" algn="l" defTabSz="81416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Reducing urban heat islands and transportation problems in tropical cities - examples from Singapore, Indonesia and Ethiopia</a:t>
            </a:r>
            <a:endParaRPr lang="de-DE"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Prof. Gerhard Schmitt, ETH Zürich</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Abstract</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Tropical cities suffer increasingly from the urban heat and pollution island effect as well as from transportation and mobility problems. The ETH Future Cities Laboratory at the Singapore-ETH Centre places these situations into a broader urban metabolism context and proposes integrated solutions. Urban planning and economics emerge as key factors, as demonstrated with case studies from Singapore, Indonesia and Ethiopia.</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stocks and flows of material and energy in a city reveal much more than numbers. They rather explain why certain cities heat up more than necessary and create uncomfortable conditions, especially in tropical areas. Striving towards cooler temperatures, the use of air conditioning in buildings and vehicles may reduce the local temperature, but may start a vicious circle in cities with little wind: the more we cool down buildings and cars, the more heat is released to the surrounding environment, resulting in higher temperatures that in turn need more cooling energy. In the end, all energy used is converted into heat.</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reduction of the transportation problem demands other measures than just increasing the number or capacity of streets and public transportation. Inspecting the roots of transportation and mobility demands in different countries, urban planning and zoning aspects emerge as most important ones. Separating living and working and not providing affordable housing in the vicinity of places where people work drastically increases demand for mobility, thus starting a vicious circle as well. The historical reasons for the separation, originating in the unhealthy living conditions in highly polluted European and American cities, make no longer sense for future sustainable and smart cities.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Both cases are related and can be turned into virtuous cycles. Necessary is the simulation of possible future scenarios, respecting and taking into account the interaction between the various stocks and flows of a city. The Future Cities Laboratory at the Singapore-ETH Centre for Global Environmental Sustainability has developed simulation and visualisation approaches for this purpose. Examples from Singapore, Jakarta and Ethiopia will demonstrate the potential benefit and their integration into urban planning, thus starting virtuous cycles of development.</a:t>
            </a:r>
            <a:endParaRPr lang="de-DE"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6048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9582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1460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1C0C35-A9A2-4EFD-9BAF-1E52E29E03D1}" type="slidenum">
              <a:rPr lang="de-CH" smtClean="0">
                <a:solidFill>
                  <a:prstClr val="black"/>
                </a:solidFill>
              </a:rPr>
              <a:pPr/>
              <a:t>22</a:t>
            </a:fld>
            <a:endParaRPr lang="de-CH" dirty="0">
              <a:solidFill>
                <a:prstClr val="black"/>
              </a:solidFill>
            </a:endParaRPr>
          </a:p>
        </p:txBody>
      </p:sp>
    </p:spTree>
    <p:extLst>
      <p:ext uri="{BB962C8B-B14F-4D97-AF65-F5344CB8AC3E}">
        <p14:creationId xmlns:p14="http://schemas.microsoft.com/office/powerpoint/2010/main" val="9764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1C0C35-A9A2-4EFD-9BAF-1E52E29E03D1}" type="slidenum">
              <a:rPr lang="de-CH" smtClean="0">
                <a:solidFill>
                  <a:prstClr val="black"/>
                </a:solidFill>
              </a:rPr>
              <a:pPr/>
              <a:t>23</a:t>
            </a:fld>
            <a:endParaRPr lang="de-CH" dirty="0">
              <a:solidFill>
                <a:prstClr val="black"/>
              </a:solidFill>
            </a:endParaRPr>
          </a:p>
        </p:txBody>
      </p:sp>
    </p:spTree>
    <p:extLst>
      <p:ext uri="{BB962C8B-B14F-4D97-AF65-F5344CB8AC3E}">
        <p14:creationId xmlns:p14="http://schemas.microsoft.com/office/powerpoint/2010/main" val="54233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185FA7-899B-4D11-96EA-99C9DE47C025}" type="slidenum">
              <a:rPr lang="de-CH" smtClean="0"/>
              <a:t>24</a:t>
            </a:fld>
            <a:endParaRPr lang="de-CH"/>
          </a:p>
        </p:txBody>
      </p:sp>
    </p:spTree>
    <p:extLst>
      <p:ext uri="{BB962C8B-B14F-4D97-AF65-F5344CB8AC3E}">
        <p14:creationId xmlns:p14="http://schemas.microsoft.com/office/powerpoint/2010/main" val="91780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CH" dirty="0" smtClean="0"/>
              <a:t>Font:</a:t>
            </a:r>
            <a:r>
              <a:rPr lang="de-CH" baseline="0" dirty="0" smtClean="0"/>
              <a:t> Arial</a:t>
            </a:r>
          </a:p>
          <a:p>
            <a:r>
              <a:rPr lang="de-CH" baseline="0" dirty="0" err="1" smtClean="0"/>
              <a:t>Please</a:t>
            </a:r>
            <a:r>
              <a:rPr lang="de-CH" baseline="0" dirty="0" smtClean="0"/>
              <a:t> type </a:t>
            </a:r>
            <a:r>
              <a:rPr lang="de-CH" baseline="0" dirty="0" err="1" smtClean="0"/>
              <a:t>name</a:t>
            </a:r>
            <a:r>
              <a:rPr lang="de-CH" baseline="0" dirty="0" smtClean="0"/>
              <a:t> </a:t>
            </a:r>
            <a:r>
              <a:rPr lang="de-CH" baseline="0" dirty="0" err="1" smtClean="0"/>
              <a:t>of</a:t>
            </a:r>
            <a:r>
              <a:rPr lang="de-CH" baseline="0" dirty="0" smtClean="0"/>
              <a:t> </a:t>
            </a:r>
            <a:r>
              <a:rPr lang="de-CH" baseline="0" dirty="0" err="1" smtClean="0"/>
              <a:t>module</a:t>
            </a:r>
            <a:r>
              <a:rPr lang="de-CH" baseline="0" dirty="0" smtClean="0"/>
              <a:t> </a:t>
            </a:r>
            <a:r>
              <a:rPr lang="de-CH" baseline="0" dirty="0" err="1" smtClean="0"/>
              <a:t>and</a:t>
            </a:r>
            <a:r>
              <a:rPr lang="de-CH" baseline="0" dirty="0" smtClean="0"/>
              <a:t> </a:t>
            </a:r>
            <a:r>
              <a:rPr lang="de-CH" baseline="0" dirty="0" err="1" smtClean="0"/>
              <a:t>presenter</a:t>
            </a:r>
            <a:r>
              <a:rPr lang="de-CH" baseline="0" dirty="0" smtClean="0"/>
              <a:t> </a:t>
            </a:r>
            <a:r>
              <a:rPr lang="de-CH" baseline="0" dirty="0" err="1" smtClean="0"/>
              <a:t>name</a:t>
            </a:r>
            <a:r>
              <a:rPr lang="de-CH" baseline="0" dirty="0" smtClean="0"/>
              <a:t>(s) in </a:t>
            </a:r>
            <a:r>
              <a:rPr lang="de-CH" baseline="0" dirty="0" err="1" smtClean="0"/>
              <a:t>the</a:t>
            </a:r>
            <a:r>
              <a:rPr lang="de-CH" baseline="0" dirty="0" smtClean="0"/>
              <a:t> </a:t>
            </a:r>
            <a:r>
              <a:rPr lang="de-CH" baseline="0" dirty="0" err="1" smtClean="0"/>
              <a:t>footer</a:t>
            </a:r>
            <a:r>
              <a:rPr lang="de-CH" baseline="0" dirty="0" smtClean="0"/>
              <a:t>.</a:t>
            </a:r>
          </a:p>
          <a:p>
            <a:r>
              <a:rPr lang="de-CH" baseline="0" dirty="0" smtClean="0"/>
              <a:t>Topic XYZ etc. </a:t>
            </a:r>
            <a:r>
              <a:rPr lang="de-CH" baseline="0" dirty="0" err="1" smtClean="0"/>
              <a:t>is</a:t>
            </a:r>
            <a:r>
              <a:rPr lang="de-CH" baseline="0" dirty="0" smtClean="0"/>
              <a:t> </a:t>
            </a:r>
            <a:r>
              <a:rPr lang="de-CH" baseline="0" dirty="0" err="1" smtClean="0"/>
              <a:t>the</a:t>
            </a:r>
            <a:r>
              <a:rPr lang="de-CH" baseline="0" dirty="0" smtClean="0"/>
              <a:t> </a:t>
            </a:r>
            <a:r>
              <a:rPr lang="de-CH" baseline="0" dirty="0" err="1" smtClean="0"/>
              <a:t>subtitle</a:t>
            </a:r>
            <a:r>
              <a:rPr lang="de-CH" baseline="0" dirty="0" smtClean="0"/>
              <a:t> </a:t>
            </a:r>
            <a:r>
              <a:rPr lang="de-CH" baseline="0" dirty="0" err="1" smtClean="0"/>
              <a:t>or</a:t>
            </a:r>
            <a:r>
              <a:rPr lang="de-CH" baseline="0" dirty="0" smtClean="0"/>
              <a:t> </a:t>
            </a:r>
            <a:r>
              <a:rPr lang="de-CH" baseline="0" dirty="0" err="1" smtClean="0"/>
              <a:t>the</a:t>
            </a:r>
            <a:r>
              <a:rPr lang="de-CH" baseline="0" dirty="0" smtClean="0"/>
              <a:t> title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slide</a:t>
            </a:r>
            <a:r>
              <a:rPr lang="de-CH" baseline="0" dirty="0" smtClean="0"/>
              <a:t>.</a:t>
            </a:r>
          </a:p>
          <a:p>
            <a:r>
              <a:rPr lang="de-CH" baseline="0" dirty="0" err="1" smtClean="0"/>
              <a:t>There</a:t>
            </a:r>
            <a:r>
              <a:rPr lang="de-CH" baseline="0" dirty="0" smtClean="0"/>
              <a:t> </a:t>
            </a:r>
            <a:r>
              <a:rPr lang="de-CH" baseline="0" dirty="0" err="1" smtClean="0"/>
              <a:t>are</a:t>
            </a:r>
            <a:r>
              <a:rPr lang="de-CH" baseline="0" dirty="0" smtClean="0"/>
              <a:t> </a:t>
            </a:r>
            <a:r>
              <a:rPr lang="de-CH" baseline="0" dirty="0" err="1" smtClean="0"/>
              <a:t>four</a:t>
            </a:r>
            <a:r>
              <a:rPr lang="de-CH" baseline="0" dirty="0" smtClean="0"/>
              <a:t> different design </a:t>
            </a:r>
            <a:r>
              <a:rPr lang="de-CH" baseline="0" dirty="0" err="1" smtClean="0"/>
              <a:t>samples</a:t>
            </a:r>
            <a:r>
              <a:rPr lang="de-CH" baseline="0" dirty="0" smtClean="0"/>
              <a:t> in </a:t>
            </a:r>
            <a:r>
              <a:rPr lang="de-CH" baseline="0" dirty="0" err="1" smtClean="0"/>
              <a:t>this</a:t>
            </a:r>
            <a:r>
              <a:rPr lang="de-CH" baseline="0" dirty="0" smtClean="0"/>
              <a:t> </a:t>
            </a:r>
            <a:r>
              <a:rPr lang="de-CH" baseline="0" dirty="0" err="1" smtClean="0"/>
              <a:t>template</a:t>
            </a:r>
            <a:r>
              <a:rPr lang="de-CH" baseline="0" dirty="0" smtClean="0"/>
              <a:t>.</a:t>
            </a:r>
          </a:p>
          <a:p>
            <a:r>
              <a:rPr lang="de-CH" baseline="0" dirty="0" smtClean="0"/>
              <a:t>Font </a:t>
            </a:r>
            <a:r>
              <a:rPr lang="de-CH" baseline="0" dirty="0" err="1" smtClean="0"/>
              <a:t>size</a:t>
            </a:r>
            <a:r>
              <a:rPr lang="de-CH" baseline="0" dirty="0" smtClean="0"/>
              <a:t> – Header = 14, Body </a:t>
            </a:r>
            <a:r>
              <a:rPr lang="de-CH" baseline="0" dirty="0" err="1" smtClean="0"/>
              <a:t>text</a:t>
            </a:r>
            <a:r>
              <a:rPr lang="de-CH" baseline="0" dirty="0" smtClean="0"/>
              <a:t> = 11, Source = 12 </a:t>
            </a:r>
            <a:r>
              <a:rPr lang="de-CH" baseline="0" dirty="0" err="1" smtClean="0"/>
              <a:t>superscript</a:t>
            </a:r>
            <a:endParaRPr lang="de-CH" baseline="0" dirty="0" smtClean="0"/>
          </a:p>
          <a:p>
            <a:endParaRPr lang="de-CH" baseline="0" dirty="0" smtClean="0"/>
          </a:p>
        </p:txBody>
      </p:sp>
      <p:sp>
        <p:nvSpPr>
          <p:cNvPr id="4" name="Foliennummernplatzhalter 3"/>
          <p:cNvSpPr>
            <a:spLocks noGrp="1"/>
          </p:cNvSpPr>
          <p:nvPr>
            <p:ph type="sldNum" sz="quarter" idx="10"/>
          </p:nvPr>
        </p:nvSpPr>
        <p:spPr/>
        <p:txBody>
          <a:bodyPr/>
          <a:lstStyle/>
          <a:p>
            <a:fld id="{C7185FA7-899B-4D11-96EA-99C9DE47C025}" type="slidenum">
              <a:rPr lang="de-CH" smtClean="0">
                <a:solidFill>
                  <a:prstClr val="black"/>
                </a:solidFill>
              </a:rPr>
              <a:pPr/>
              <a:t>25</a:t>
            </a:fld>
            <a:endParaRPr lang="de-CH" dirty="0">
              <a:solidFill>
                <a:prstClr val="black"/>
              </a:solidFill>
            </a:endParaRPr>
          </a:p>
        </p:txBody>
      </p:sp>
    </p:spTree>
    <p:extLst>
      <p:ext uri="{BB962C8B-B14F-4D97-AF65-F5344CB8AC3E}">
        <p14:creationId xmlns:p14="http://schemas.microsoft.com/office/powerpoint/2010/main" val="18967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348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Cities </a:t>
            </a:r>
            <a:r>
              <a:rPr lang="de-DE" sz="1200" kern="1200" dirty="0" err="1" smtClean="0">
                <a:solidFill>
                  <a:schemeClr val="tx1"/>
                </a:solidFill>
                <a:latin typeface="+mn-lt"/>
                <a:ea typeface="+mn-ea"/>
                <a:cs typeface="+mn-cs"/>
              </a:rPr>
              <a:t>benefit</a:t>
            </a:r>
            <a:r>
              <a:rPr lang="de-DE" sz="1200" kern="1200" dirty="0" smtClean="0">
                <a:solidFill>
                  <a:schemeClr val="tx1"/>
                </a:solidFill>
                <a:latin typeface="+mn-lt"/>
                <a:ea typeface="+mn-ea"/>
                <a:cs typeface="+mn-cs"/>
              </a:rPr>
              <a:t> in the form </a:t>
            </a:r>
            <a:r>
              <a:rPr lang="de-DE" sz="1200" kern="1200" dirty="0" err="1" smtClean="0">
                <a:solidFill>
                  <a:schemeClr val="tx1"/>
                </a:solidFill>
                <a:latin typeface="+mn-lt"/>
                <a:ea typeface="+mn-ea"/>
                <a:cs typeface="+mn-cs"/>
              </a:rPr>
              <a:t>of</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improved</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living</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conditions</a:t>
            </a:r>
            <a:r>
              <a:rPr lang="de-DE" sz="1200" kern="1200" dirty="0" smtClean="0">
                <a:solidFill>
                  <a:schemeClr val="tx1"/>
                </a:solidFill>
                <a:latin typeface="+mn-lt"/>
                <a:ea typeface="+mn-ea"/>
                <a:cs typeface="+mn-cs"/>
              </a:rPr>
              <a:t>.</a:t>
            </a:r>
          </a:p>
          <a:p>
            <a:r>
              <a:rPr lang="de-DE" sz="1200" kern="1200" dirty="0" smtClean="0">
                <a:solidFill>
                  <a:schemeClr val="tx1"/>
                </a:solidFill>
                <a:latin typeface="+mn-lt"/>
                <a:ea typeface="+mn-ea"/>
                <a:cs typeface="+mn-cs"/>
              </a:rPr>
              <a:t>For </a:t>
            </a:r>
            <a:r>
              <a:rPr lang="de-DE" sz="1200" kern="1200" dirty="0" err="1" smtClean="0">
                <a:solidFill>
                  <a:schemeClr val="tx1"/>
                </a:solidFill>
                <a:latin typeface="+mn-lt"/>
                <a:ea typeface="+mn-ea"/>
                <a:cs typeface="+mn-cs"/>
              </a:rPr>
              <a:t>Switzerland</a:t>
            </a:r>
            <a:r>
              <a:rPr lang="de-DE" sz="1200" kern="1200" dirty="0" smtClean="0">
                <a:solidFill>
                  <a:schemeClr val="tx1"/>
                </a:solidFill>
                <a:latin typeface="+mn-lt"/>
                <a:ea typeface="+mn-ea"/>
                <a:cs typeface="+mn-cs"/>
              </a:rPr>
              <a:t>, the </a:t>
            </a:r>
            <a:r>
              <a:rPr lang="de-DE" sz="1200" kern="1200" dirty="0" err="1" smtClean="0">
                <a:solidFill>
                  <a:schemeClr val="tx1"/>
                </a:solidFill>
                <a:latin typeface="+mn-lt"/>
                <a:ea typeface="+mn-ea"/>
                <a:cs typeface="+mn-cs"/>
              </a:rPr>
              <a:t>following</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defintion</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is</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proposed</a:t>
            </a:r>
            <a:r>
              <a:rPr lang="de-DE" sz="1200" kern="1200" dirty="0" smtClean="0">
                <a:solidFill>
                  <a:schemeClr val="tx1"/>
                </a:solidFill>
                <a:latin typeface="+mn-lt"/>
                <a:ea typeface="+mn-ea"/>
                <a:cs typeface="+mn-cs"/>
              </a:rPr>
              <a:t>:</a:t>
            </a:r>
          </a:p>
          <a:p>
            <a:r>
              <a:rPr lang="de-DE" sz="1200" b="1" kern="1200" dirty="0" smtClean="0">
                <a:solidFill>
                  <a:schemeClr val="tx1"/>
                </a:solidFill>
                <a:latin typeface="+mn-lt"/>
                <a:ea typeface="+mn-ea"/>
                <a:cs typeface="+mn-cs"/>
              </a:rPr>
              <a:t>"Smart City" </a:t>
            </a:r>
            <a:r>
              <a:rPr lang="de-DE" sz="1200" b="1" kern="1200" dirty="0" err="1" smtClean="0">
                <a:solidFill>
                  <a:schemeClr val="tx1"/>
                </a:solidFill>
                <a:latin typeface="+mn-lt"/>
                <a:ea typeface="+mn-ea"/>
                <a:cs typeface="+mn-cs"/>
              </a:rPr>
              <a:t>characterises</a:t>
            </a:r>
            <a:r>
              <a:rPr lang="de-DE" sz="1200" b="1" kern="1200" dirty="0" smtClean="0">
                <a:solidFill>
                  <a:schemeClr val="tx1"/>
                </a:solidFill>
                <a:latin typeface="+mn-lt"/>
                <a:ea typeface="+mn-ea"/>
                <a:cs typeface="+mn-cs"/>
              </a:rPr>
              <a:t> a </a:t>
            </a:r>
            <a:r>
              <a:rPr lang="de-DE" sz="1200" b="1" kern="1200" dirty="0" err="1" smtClean="0">
                <a:solidFill>
                  <a:schemeClr val="tx1"/>
                </a:solidFill>
                <a:latin typeface="+mn-lt"/>
                <a:ea typeface="+mn-ea"/>
                <a:cs typeface="+mn-cs"/>
              </a:rPr>
              <a:t>city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that</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systematically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applies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information</a:t>
            </a:r>
            <a:r>
              <a:rPr lang="de-DE" sz="1200" b="0" kern="1200" dirty="0" smtClean="0">
                <a:solidFill>
                  <a:schemeClr val="tx1"/>
                </a:solidFill>
                <a:latin typeface="+mn-lt"/>
                <a:ea typeface="+mn-ea"/>
                <a:cs typeface="+mn-cs"/>
              </a:rPr>
              <a:t> and </a:t>
            </a:r>
            <a:r>
              <a:rPr lang="de-DE" sz="1200" b="0" kern="1200" dirty="0" err="1" smtClean="0">
                <a:solidFill>
                  <a:schemeClr val="tx1"/>
                </a:solidFill>
                <a:latin typeface="+mn-lt"/>
                <a:ea typeface="+mn-ea"/>
                <a:cs typeface="+mn-cs"/>
              </a:rPr>
              <a:t>commuication</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technology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well</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technology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conserving</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ressources</a:t>
            </a:r>
            <a:r>
              <a:rPr lang="de-DE" sz="1200" b="0" kern="1200" dirty="0" smtClean="0">
                <a:solidFill>
                  <a:schemeClr val="tx1"/>
                </a:solidFill>
                <a:latin typeface="+mn-lt"/>
                <a:ea typeface="+mn-ea"/>
                <a:cs typeface="+mn-cs"/>
              </a:rPr>
              <a:t> on </a:t>
            </a:r>
            <a:r>
              <a:rPr lang="de-DE" sz="1200" b="0" kern="1200" dirty="0" err="1" smtClean="0">
                <a:solidFill>
                  <a:schemeClr val="tx1"/>
                </a:solidFill>
                <a:latin typeface="+mn-lt"/>
                <a:ea typeface="+mn-ea"/>
                <a:cs typeface="+mn-cs"/>
              </a:rPr>
              <a:t>its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way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to</a:t>
            </a:r>
            <a:r>
              <a:rPr lang="de-DE" sz="1200" b="0" kern="1200" dirty="0" smtClean="0">
                <a:solidFill>
                  <a:schemeClr val="tx1"/>
                </a:solidFill>
                <a:latin typeface="+mn-lt"/>
                <a:ea typeface="+mn-ea"/>
                <a:cs typeface="+mn-cs"/>
              </a:rPr>
              <a:t> post-fossile </a:t>
            </a:r>
            <a:r>
              <a:rPr lang="de-DE" sz="1200" b="0" kern="1200" dirty="0" err="1" smtClean="0">
                <a:solidFill>
                  <a:schemeClr val="tx1"/>
                </a:solidFill>
                <a:latin typeface="+mn-lt"/>
                <a:ea typeface="+mn-ea"/>
                <a:cs typeface="+mn-cs"/>
              </a:rPr>
              <a:t>society</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intends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to</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become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independent</a:t>
            </a:r>
            <a:r>
              <a:rPr lang="de-DE" sz="1200" b="0" kern="1200" dirty="0" smtClean="0">
                <a:solidFill>
                  <a:schemeClr val="tx1"/>
                </a:solidFill>
                <a:latin typeface="+mn-lt"/>
                <a:ea typeface="+mn-ea"/>
                <a:cs typeface="+mn-cs"/>
              </a:rPr>
              <a:t> o fossile </a:t>
            </a:r>
            <a:r>
              <a:rPr lang="de-DE" sz="1200" b="0" kern="1200" dirty="0" err="1" smtClean="0">
                <a:solidFill>
                  <a:schemeClr val="tx1"/>
                </a:solidFill>
                <a:latin typeface="+mn-lt"/>
                <a:ea typeface="+mn-ea"/>
                <a:cs typeface="+mn-cs"/>
              </a:rPr>
              <a:t>energy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carriers</a:t>
            </a:r>
            <a:r>
              <a:rPr lang="de-DE" sz="1200" b="0" kern="1200" dirty="0" smtClean="0">
                <a:solidFill>
                  <a:schemeClr val="tx1"/>
                </a:solidFill>
                <a:latin typeface="+mn-lt"/>
                <a:ea typeface="+mn-ea"/>
                <a:cs typeface="+mn-cs"/>
              </a:rPr>
              <a:t> on the </a:t>
            </a:r>
            <a:r>
              <a:rPr lang="de-DE" sz="1200" b="0" kern="1200" dirty="0" err="1" smtClean="0">
                <a:solidFill>
                  <a:schemeClr val="tx1"/>
                </a:solidFill>
                <a:latin typeface="+mn-lt"/>
                <a:ea typeface="+mn-ea"/>
                <a:cs typeface="+mn-cs"/>
              </a:rPr>
              <a:t>long</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run</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conntects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new</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technologies</a:t>
            </a:r>
            <a:r>
              <a:rPr lang="de-DE" sz="1200" b="0" kern="1200" dirty="0" smtClean="0">
                <a:solidFill>
                  <a:schemeClr val="tx1"/>
                </a:solidFill>
                <a:latin typeface="+mn-lt"/>
                <a:ea typeface="+mn-ea"/>
                <a:cs typeface="+mn-cs"/>
              </a:rPr>
              <a:t> for </a:t>
            </a:r>
            <a:r>
              <a:rPr lang="de-DE" sz="1200" b="0" kern="1200" dirty="0" err="1" smtClean="0">
                <a:solidFill>
                  <a:schemeClr val="tx1"/>
                </a:solidFill>
                <a:latin typeface="+mn-lt"/>
                <a:ea typeface="+mn-ea"/>
                <a:cs typeface="+mn-cs"/>
              </a:rPr>
              <a:t>infrastructure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buildings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mobility</a:t>
            </a:r>
            <a:r>
              <a:rPr lang="de-DE" sz="1200" b="0" kern="1200" dirty="0" smtClean="0">
                <a:solidFill>
                  <a:schemeClr val="tx1"/>
                </a:solidFill>
                <a:latin typeface="+mn-lt"/>
                <a:ea typeface="+mn-ea"/>
                <a:cs typeface="+mn-cs"/>
              </a:rPr>
              <a:t> etc. </a:t>
            </a:r>
            <a:r>
              <a:rPr lang="de-DE" sz="1200" b="0" kern="1200" dirty="0" err="1" smtClean="0">
                <a:solidFill>
                  <a:schemeClr val="tx1"/>
                </a:solidFill>
                <a:latin typeface="+mn-lt"/>
                <a:ea typeface="+mn-ea"/>
                <a:cs typeface="+mn-cs"/>
              </a:rPr>
              <a:t>to</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uses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ressources</a:t>
            </a:r>
            <a:r>
              <a:rPr lang="de-DE" sz="1200" b="0" kern="1200" dirty="0" smtClean="0">
                <a:solidFill>
                  <a:schemeClr val="tx1"/>
                </a:solidFill>
                <a:latin typeface="+mn-lt"/>
                <a:ea typeface="+mn-ea"/>
                <a:cs typeface="+mn-cs"/>
              </a:rPr>
              <a:t> such </a:t>
            </a:r>
            <a:r>
              <a:rPr lang="de-DE" sz="1200" b="0" kern="1200" dirty="0" err="1" smtClean="0">
                <a:solidFill>
                  <a:schemeClr val="tx1"/>
                </a:solidFill>
                <a:latin typeface="+mn-lt"/>
                <a:ea typeface="+mn-ea"/>
                <a:cs typeface="+mn-cs"/>
              </a:rPr>
              <a:t>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energy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or</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water</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efficiently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possible</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anticipates</a:t>
            </a:r>
            <a:r>
              <a:rPr lang="de-DE" sz="1200" b="0" kern="1200" dirty="0" smtClean="0">
                <a:solidFill>
                  <a:schemeClr val="tx1"/>
                </a:solidFill>
                <a:latin typeface="+mn-lt"/>
                <a:ea typeface="+mn-ea"/>
                <a:cs typeface="+mn-cs"/>
              </a:rPr>
              <a:t> and </a:t>
            </a:r>
            <a:r>
              <a:rPr lang="de-DE" sz="1200" b="0" kern="1200" dirty="0" err="1" smtClean="0">
                <a:solidFill>
                  <a:schemeClr val="tx1"/>
                </a:solidFill>
                <a:latin typeface="+mn-lt"/>
                <a:ea typeface="+mn-ea"/>
                <a:cs typeface="+mn-cs"/>
              </a:rPr>
              <a:t>realises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future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sustainable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forms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of</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mobility</a:t>
            </a:r>
            <a:r>
              <a:rPr lang="de-DE" sz="1200" b="0" kern="1200" dirty="0" smtClean="0">
                <a:solidFill>
                  <a:schemeClr val="tx1"/>
                </a:solidFill>
                <a:latin typeface="+mn-lt"/>
                <a:ea typeface="+mn-ea"/>
                <a:cs typeface="+mn-cs"/>
              </a:rPr>
              <a:t> and the </a:t>
            </a:r>
            <a:r>
              <a:rPr lang="de-DE" sz="1200" b="0" kern="1200" dirty="0" err="1" smtClean="0">
                <a:solidFill>
                  <a:schemeClr val="tx1"/>
                </a:solidFill>
                <a:latin typeface="+mn-lt"/>
                <a:ea typeface="+mn-ea"/>
                <a:cs typeface="+mn-cs"/>
              </a:rPr>
              <a:t>necessary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infrastructure</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forces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integrated</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city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plannig</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processes</a:t>
            </a:r>
            <a:r>
              <a:rPr lang="de-DE" sz="1200" b="0" kern="1200" dirty="0" smtClean="0">
                <a:solidFill>
                  <a:schemeClr val="tx1"/>
                </a:solidFill>
                <a:latin typeface="+mn-lt"/>
                <a:ea typeface="+mn-ea"/>
                <a:cs typeface="+mn-cs"/>
              </a:rPr>
              <a:t>, e.g., for </a:t>
            </a:r>
            <a:r>
              <a:rPr lang="de-DE" sz="1200" b="0" kern="1200" dirty="0" err="1" smtClean="0">
                <a:solidFill>
                  <a:schemeClr val="tx1"/>
                </a:solidFill>
                <a:latin typeface="+mn-lt"/>
                <a:ea typeface="+mn-ea"/>
                <a:cs typeface="+mn-cs"/>
              </a:rPr>
              <a:t>energy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planning</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ceates</a:t>
            </a:r>
            <a:r>
              <a:rPr lang="de-DE" sz="1200" b="0" kern="1200" dirty="0" smtClean="0">
                <a:solidFill>
                  <a:schemeClr val="tx1"/>
                </a:solidFill>
                <a:latin typeface="+mn-lt"/>
                <a:ea typeface="+mn-ea"/>
                <a:cs typeface="+mn-cs"/>
              </a:rPr>
              <a:t> the </a:t>
            </a:r>
            <a:r>
              <a:rPr lang="de-DE" sz="1200" b="0" kern="1200" dirty="0" err="1" smtClean="0">
                <a:solidFill>
                  <a:schemeClr val="tx1"/>
                </a:solidFill>
                <a:latin typeface="+mn-lt"/>
                <a:ea typeface="+mn-ea"/>
                <a:cs typeface="+mn-cs"/>
              </a:rPr>
              <a:t>spaces</a:t>
            </a:r>
            <a:r>
              <a:rPr lang="de-DE" sz="1200" b="0" kern="1200" dirty="0" smtClean="0">
                <a:solidFill>
                  <a:schemeClr val="tx1"/>
                </a:solidFill>
                <a:latin typeface="+mn-lt"/>
                <a:ea typeface="+mn-ea"/>
                <a:cs typeface="+mn-cs"/>
              </a:rPr>
              <a:t> for </a:t>
            </a:r>
            <a:r>
              <a:rPr lang="de-DE" sz="1200" b="0" kern="1200" dirty="0" err="1" smtClean="0">
                <a:solidFill>
                  <a:schemeClr val="tx1"/>
                </a:solidFill>
                <a:latin typeface="+mn-lt"/>
                <a:ea typeface="+mn-ea"/>
                <a:cs typeface="+mn-cs"/>
              </a:rPr>
              <a:t>innovation</a:t>
            </a:r>
            <a:r>
              <a:rPr lang="de-DE" sz="1200" b="0" kern="1200" dirty="0" smtClean="0">
                <a:solidFill>
                  <a:schemeClr val="tx1"/>
                </a:solidFill>
                <a:latin typeface="+mn-lt"/>
                <a:ea typeface="+mn-ea"/>
                <a:cs typeface="+mn-cs"/>
              </a:rPr>
              <a:t> and the </a:t>
            </a:r>
            <a:r>
              <a:rPr lang="de-DE" sz="1200" b="0" kern="1200" dirty="0" err="1" smtClean="0">
                <a:solidFill>
                  <a:schemeClr val="tx1"/>
                </a:solidFill>
                <a:latin typeface="+mn-lt"/>
                <a:ea typeface="+mn-ea"/>
                <a:cs typeface="+mn-cs"/>
              </a:rPr>
              <a:t>testing</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of</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new</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ideas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cleantech</a:t>
            </a:r>
            <a:r>
              <a:rPr lang="de-DE" sz="1200" b="0" kern="1200" dirty="0" smtClean="0">
                <a:solidFill>
                  <a:schemeClr val="tx1"/>
                </a:solidFill>
                <a:latin typeface="+mn-lt"/>
                <a:ea typeface="+mn-ea"/>
                <a:cs typeface="+mn-cs"/>
              </a:rPr>
              <a:t>)</a:t>
            </a:r>
          </a:p>
          <a:p>
            <a:r>
              <a:rPr lang="de-DE" sz="1200" b="0" kern="1200" dirty="0" err="1" smtClean="0">
                <a:solidFill>
                  <a:schemeClr val="tx1"/>
                </a:solidFill>
                <a:latin typeface="+mn-lt"/>
                <a:ea typeface="+mn-ea"/>
                <a:cs typeface="+mn-cs"/>
              </a:rPr>
              <a:t>installs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management</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systems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Good</a:t>
            </a:r>
            <a:r>
              <a:rPr lang="de-DE" sz="1200" b="0" kern="1200" dirty="0" smtClean="0">
                <a:solidFill>
                  <a:schemeClr val="tx1"/>
                </a:solidFill>
                <a:latin typeface="+mn-lt"/>
                <a:ea typeface="+mn-ea"/>
                <a:cs typeface="+mn-cs"/>
              </a:rPr>
              <a:t> Governance") </a:t>
            </a:r>
            <a:r>
              <a:rPr lang="de-DE" sz="1200" b="0" kern="1200" dirty="0" err="1" smtClean="0">
                <a:solidFill>
                  <a:schemeClr val="tx1"/>
                </a:solidFill>
                <a:latin typeface="+mn-lt"/>
                <a:ea typeface="+mn-ea"/>
                <a:cs typeface="+mn-cs"/>
              </a:rPr>
              <a:t>to</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enale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optimised</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leadership</a:t>
            </a:r>
            <a:r>
              <a:rPr lang="de-DE" sz="1200" b="0" kern="1200" dirty="0" smtClean="0">
                <a:solidFill>
                  <a:schemeClr val="tx1"/>
                </a:solidFill>
                <a:latin typeface="+mn-lt"/>
                <a:ea typeface="+mn-ea"/>
                <a:cs typeface="+mn-cs"/>
              </a:rPr>
              <a:t> in the different </a:t>
            </a:r>
            <a:r>
              <a:rPr lang="de-DE" sz="1200" b="0" kern="1200" dirty="0" err="1" smtClean="0">
                <a:solidFill>
                  <a:schemeClr val="tx1"/>
                </a:solidFill>
                <a:latin typeface="+mn-lt"/>
                <a:ea typeface="+mn-ea"/>
                <a:cs typeface="+mn-cs"/>
              </a:rPr>
              <a:t>areas</a:t>
            </a:r>
            <a:r>
              <a:rPr lang="de-DE" sz="1200" b="0" kern="1200" dirty="0" smtClean="0">
                <a:solidFill>
                  <a:schemeClr val="tx1"/>
                </a:solidFill>
                <a:latin typeface="+mn-lt"/>
                <a:ea typeface="+mn-ea"/>
                <a:cs typeface="+mn-cs"/>
              </a:rPr>
              <a:t> and - </a:t>
            </a:r>
            <a:r>
              <a:rPr lang="de-DE" sz="1200" b="0" kern="1200" dirty="0" err="1" smtClean="0">
                <a:solidFill>
                  <a:schemeClr val="tx1"/>
                </a:solidFill>
                <a:latin typeface="+mn-lt"/>
                <a:ea typeface="+mn-ea"/>
                <a:cs typeface="+mn-cs"/>
              </a:rPr>
              <a:t>through</a:t>
            </a:r>
            <a:r>
              <a:rPr lang="de-DE" sz="1200" b="0" kern="1200" dirty="0" smtClean="0">
                <a:solidFill>
                  <a:schemeClr val="tx1"/>
                </a:solidFill>
                <a:latin typeface="+mn-lt"/>
                <a:ea typeface="+mn-ea"/>
                <a:cs typeface="+mn-cs"/>
              </a:rPr>
              <a:t> a </a:t>
            </a:r>
            <a:r>
              <a:rPr lang="de-DE" sz="1200" b="0" kern="1200" dirty="0" err="1" smtClean="0">
                <a:solidFill>
                  <a:schemeClr val="tx1"/>
                </a:solidFill>
                <a:latin typeface="+mn-lt"/>
                <a:ea typeface="+mn-ea"/>
                <a:cs typeface="+mn-cs"/>
              </a:rPr>
              <a:t>holistic</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controlling</a:t>
            </a:r>
            <a:r>
              <a:rPr lang="de-DE" sz="1200" b="0" kern="1200" dirty="0" smtClean="0">
                <a:solidFill>
                  <a:schemeClr val="tx1"/>
                </a:solidFill>
                <a:latin typeface="+mn-lt"/>
                <a:ea typeface="+mn-ea"/>
                <a:cs typeface="+mn-cs"/>
              </a:rPr>
              <a:t> - for </a:t>
            </a:r>
            <a:r>
              <a:rPr lang="de-DE" sz="1200" b="0" kern="1200" dirty="0" err="1" smtClean="0">
                <a:solidFill>
                  <a:schemeClr val="tx1"/>
                </a:solidFill>
                <a:latin typeface="+mn-lt"/>
                <a:ea typeface="+mn-ea"/>
                <a:cs typeface="+mn-cs"/>
              </a:rPr>
              <a:t>developpements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to</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be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reported</a:t>
            </a:r>
            <a:r>
              <a:rPr lang="de-DE" sz="1200" b="0" kern="1200" dirty="0" smtClean="0">
                <a:solidFill>
                  <a:schemeClr val="tx1"/>
                </a:solidFill>
                <a:latin typeface="+mn-lt"/>
                <a:ea typeface="+mn-ea"/>
                <a:cs typeface="+mn-cs"/>
              </a:rPr>
              <a:t> in a </a:t>
            </a:r>
            <a:r>
              <a:rPr lang="de-DE" sz="1200" b="0" kern="1200" dirty="0" err="1" smtClean="0">
                <a:solidFill>
                  <a:schemeClr val="tx1"/>
                </a:solidFill>
                <a:latin typeface="+mn-lt"/>
                <a:ea typeface="+mn-ea"/>
                <a:cs typeface="+mn-cs"/>
              </a:rPr>
              <a:t>measurable</a:t>
            </a:r>
            <a:r>
              <a:rPr lang="de-DE" sz="1200" b="0" kern="1200" dirty="0" smtClean="0">
                <a:solidFill>
                  <a:schemeClr val="tx1"/>
                </a:solidFill>
                <a:latin typeface="+mn-lt"/>
                <a:ea typeface="+mn-ea"/>
                <a:cs typeface="+mn-cs"/>
              </a:rPr>
              <a:t> and </a:t>
            </a:r>
            <a:r>
              <a:rPr lang="de-DE" sz="1200" b="0" kern="1200" dirty="0" err="1" smtClean="0">
                <a:solidFill>
                  <a:schemeClr val="tx1"/>
                </a:solidFill>
                <a:latin typeface="+mn-lt"/>
                <a:ea typeface="+mn-ea"/>
                <a:cs typeface="+mn-cs"/>
              </a:rPr>
              <a:t>verifiable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manner</a:t>
            </a:r>
            <a:endParaRPr lang="de-DE" sz="1200" b="0" kern="1200" dirty="0" smtClean="0">
              <a:solidFill>
                <a:schemeClr val="tx1"/>
              </a:solidFill>
              <a:latin typeface="+mn-lt"/>
              <a:ea typeface="+mn-ea"/>
              <a:cs typeface="+mn-cs"/>
            </a:endParaRPr>
          </a:p>
          <a:p>
            <a:r>
              <a:rPr lang="de-DE" sz="1200" b="0" kern="1200" dirty="0" err="1" smtClean="0">
                <a:solidFill>
                  <a:schemeClr val="tx1"/>
                </a:solidFill>
                <a:latin typeface="+mn-lt"/>
                <a:ea typeface="+mn-ea"/>
                <a:cs typeface="+mn-cs"/>
              </a:rPr>
              <a:t>provides</a:t>
            </a:r>
            <a:r>
              <a:rPr lang="de-DE" sz="1200" b="0" kern="1200" dirty="0" smtClean="0">
                <a:solidFill>
                  <a:schemeClr val="tx1"/>
                </a:solidFill>
                <a:latin typeface="+mn-lt"/>
                <a:ea typeface="+mn-ea"/>
                <a:cs typeface="+mn-cs"/>
              </a:rPr>
              <a:t> the </a:t>
            </a:r>
            <a:r>
              <a:rPr lang="de-DE" sz="1200" b="0" kern="1200" dirty="0" err="1" smtClean="0">
                <a:solidFill>
                  <a:schemeClr val="tx1"/>
                </a:solidFill>
                <a:latin typeface="+mn-lt"/>
                <a:ea typeface="+mn-ea"/>
                <a:cs typeface="+mn-cs"/>
              </a:rPr>
              <a:t>appropriate</a:t>
            </a:r>
            <a:r>
              <a:rPr lang="de-DE" sz="1200" b="0" kern="1200" dirty="0" smtClean="0">
                <a:solidFill>
                  <a:schemeClr val="tx1"/>
                </a:solidFill>
                <a:latin typeface="+mn-lt"/>
                <a:ea typeface="+mn-ea"/>
                <a:cs typeface="+mn-cs"/>
              </a:rPr>
              <a:t> personal and </a:t>
            </a:r>
            <a:r>
              <a:rPr lang="de-DE" sz="1200" b="0" kern="1200" dirty="0" err="1" smtClean="0">
                <a:solidFill>
                  <a:schemeClr val="tx1"/>
                </a:solidFill>
                <a:latin typeface="+mn-lt"/>
                <a:ea typeface="+mn-ea"/>
                <a:cs typeface="+mn-cs"/>
              </a:rPr>
              <a:t>financieal</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ressources</a:t>
            </a:r>
            <a:endParaRPr lang="de-DE" sz="1200" b="0" kern="1200" dirty="0" smtClean="0">
              <a:solidFill>
                <a:schemeClr val="tx1"/>
              </a:solidFill>
              <a:latin typeface="+mn-lt"/>
              <a:ea typeface="+mn-ea"/>
              <a:cs typeface="+mn-cs"/>
            </a:endParaRPr>
          </a:p>
          <a:p>
            <a:r>
              <a:rPr lang="de-DE" sz="1200" b="0" kern="1200" dirty="0" smtClean="0">
                <a:solidFill>
                  <a:schemeClr val="tx1"/>
                </a:solidFill>
                <a:latin typeface="+mn-lt"/>
                <a:ea typeface="+mn-ea"/>
                <a:cs typeface="+mn-cs"/>
              </a:rPr>
              <a:t>The </a:t>
            </a:r>
            <a:r>
              <a:rPr lang="de-DE" sz="1200" b="0" kern="1200" dirty="0" err="1" smtClean="0">
                <a:solidFill>
                  <a:schemeClr val="tx1"/>
                </a:solidFill>
                <a:latin typeface="+mn-lt"/>
                <a:ea typeface="+mn-ea"/>
                <a:cs typeface="+mn-cs"/>
              </a:rPr>
              <a:t>interation</a:t>
            </a:r>
            <a:r>
              <a:rPr lang="de-DE" sz="1200" b="0" kern="1200" dirty="0" smtClean="0">
                <a:solidFill>
                  <a:schemeClr val="tx1"/>
                </a:solidFill>
                <a:latin typeface="+mn-lt"/>
                <a:ea typeface="+mn-ea"/>
                <a:cs typeface="+mn-cs"/>
              </a:rPr>
              <a:t> and </a:t>
            </a:r>
            <a:r>
              <a:rPr lang="de-DE" sz="1200" b="0" kern="1200" dirty="0" err="1" smtClean="0">
                <a:solidFill>
                  <a:schemeClr val="tx1"/>
                </a:solidFill>
                <a:latin typeface="+mn-lt"/>
                <a:ea typeface="+mn-ea"/>
                <a:cs typeface="+mn-cs"/>
              </a:rPr>
              <a:t>interconnection</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of</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these</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areas</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is</a:t>
            </a:r>
            <a:r>
              <a:rPr lang="de-DE" sz="1200" b="0" kern="1200" dirty="0" smtClean="0">
                <a:solidFill>
                  <a:schemeClr val="tx1"/>
                </a:solidFill>
                <a:latin typeface="+mn-lt"/>
                <a:ea typeface="+mn-ea"/>
                <a:cs typeface="+mn-cs"/>
              </a:rPr>
              <a:t> the </a:t>
            </a:r>
            <a:r>
              <a:rPr lang="de-DE" sz="1200" b="0" kern="1200" dirty="0" err="1" smtClean="0">
                <a:solidFill>
                  <a:schemeClr val="tx1"/>
                </a:solidFill>
                <a:latin typeface="+mn-lt"/>
                <a:ea typeface="+mn-ea"/>
                <a:cs typeface="+mn-cs"/>
              </a:rPr>
              <a:t>characteristic</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of</a:t>
            </a:r>
            <a:r>
              <a:rPr lang="de-DE" sz="1200" b="0" kern="1200" dirty="0" smtClean="0">
                <a:solidFill>
                  <a:schemeClr val="tx1"/>
                </a:solidFill>
                <a:latin typeface="+mn-lt"/>
                <a:ea typeface="+mn-ea"/>
                <a:cs typeface="+mn-cs"/>
              </a:rPr>
              <a:t> a smart </a:t>
            </a:r>
            <a:r>
              <a:rPr lang="de-DE" sz="1200" b="0" kern="1200" dirty="0" err="1" smtClean="0">
                <a:solidFill>
                  <a:schemeClr val="tx1"/>
                </a:solidFill>
                <a:latin typeface="+mn-lt"/>
                <a:ea typeface="+mn-ea"/>
                <a:cs typeface="+mn-cs"/>
              </a:rPr>
              <a:t>city</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with</a:t>
            </a:r>
            <a:r>
              <a:rPr lang="de-DE" sz="1200" b="0" kern="1200" dirty="0" smtClean="0">
                <a:solidFill>
                  <a:schemeClr val="tx1"/>
                </a:solidFill>
                <a:latin typeface="+mn-lt"/>
                <a:ea typeface="+mn-ea"/>
                <a:cs typeface="+mn-cs"/>
              </a:rPr>
              <a:t> the </a:t>
            </a:r>
            <a:r>
              <a:rPr lang="de-DE" sz="1200" b="0" kern="1200" dirty="0" err="1" smtClean="0">
                <a:solidFill>
                  <a:schemeClr val="tx1"/>
                </a:solidFill>
                <a:latin typeface="+mn-lt"/>
                <a:ea typeface="+mn-ea"/>
                <a:cs typeface="+mn-cs"/>
              </a:rPr>
              <a:t>aim</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of</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realising</a:t>
            </a:r>
            <a:r>
              <a:rPr lang="de-DE" sz="1200" b="0" kern="1200" dirty="0" smtClean="0">
                <a:solidFill>
                  <a:schemeClr val="tx1"/>
                </a:solidFill>
                <a:latin typeface="+mn-lt"/>
                <a:ea typeface="+mn-ea"/>
                <a:cs typeface="+mn-cs"/>
              </a:rPr>
              <a:t> the </a:t>
            </a:r>
            <a:r>
              <a:rPr lang="de-DE" sz="1200" b="0" kern="1200" dirty="0" err="1" smtClean="0">
                <a:solidFill>
                  <a:schemeClr val="tx1"/>
                </a:solidFill>
                <a:latin typeface="+mn-lt"/>
                <a:ea typeface="+mn-ea"/>
                <a:cs typeface="+mn-cs"/>
              </a:rPr>
              <a:t>potenial</a:t>
            </a:r>
            <a:r>
              <a:rPr lang="de-DE" sz="1200" b="0" kern="1200" dirty="0" smtClean="0">
                <a:solidFill>
                  <a:schemeClr val="tx1"/>
                </a:solidFill>
                <a:latin typeface="+mn-lt"/>
                <a:ea typeface="+mn-ea"/>
                <a:cs typeface="+mn-cs"/>
              </a:rPr>
              <a:t> for </a:t>
            </a:r>
            <a:r>
              <a:rPr lang="de-DE" sz="1200" b="0" kern="1200" dirty="0" err="1" smtClean="0">
                <a:solidFill>
                  <a:schemeClr val="tx1"/>
                </a:solidFill>
                <a:latin typeface="+mn-lt"/>
                <a:ea typeface="+mn-ea"/>
                <a:cs typeface="+mn-cs"/>
              </a:rPr>
              <a:t>ecologic</a:t>
            </a:r>
            <a:r>
              <a:rPr lang="de-DE" sz="1200" b="0" kern="1200" dirty="0" smtClean="0">
                <a:solidFill>
                  <a:schemeClr val="tx1"/>
                </a:solidFill>
                <a:latin typeface="+mn-lt"/>
                <a:ea typeface="+mn-ea"/>
                <a:cs typeface="+mn-cs"/>
              </a:rPr>
              <a:t> and </a:t>
            </a:r>
            <a:r>
              <a:rPr lang="de-DE" sz="1200" b="0" kern="1200" dirty="0" err="1" smtClean="0">
                <a:solidFill>
                  <a:schemeClr val="tx1"/>
                </a:solidFill>
                <a:latin typeface="+mn-lt"/>
                <a:ea typeface="+mn-ea"/>
                <a:cs typeface="+mn-cs"/>
              </a:rPr>
              <a:t>social</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impovements</a:t>
            </a:r>
            <a:r>
              <a:rPr lang="de-DE" sz="1200" b="0" kern="1200" dirty="0" smtClean="0">
                <a:solidFill>
                  <a:schemeClr val="tx1"/>
                </a:solidFill>
                <a:latin typeface="+mn-lt"/>
                <a:ea typeface="+mn-ea"/>
                <a:cs typeface="+mn-cs"/>
              </a:rPr>
              <a:t>. </a:t>
            </a:r>
          </a:p>
          <a:p>
            <a:r>
              <a:rPr lang="de-DE" sz="1200" b="0" kern="1200" dirty="0" smtClean="0">
                <a:solidFill>
                  <a:schemeClr val="tx1"/>
                </a:solidFill>
                <a:latin typeface="+mn-lt"/>
                <a:ea typeface="+mn-ea"/>
                <a:cs typeface="+mn-cs"/>
              </a:rPr>
              <a:t> </a:t>
            </a:r>
          </a:p>
          <a:p>
            <a:r>
              <a:rPr lang="de-DE" sz="1200" b="1" kern="1200" dirty="0" smtClean="0">
                <a:solidFill>
                  <a:schemeClr val="tx1"/>
                </a:solidFill>
                <a:latin typeface="+mn-lt"/>
                <a:ea typeface="+mn-ea"/>
                <a:cs typeface="+mn-cs"/>
              </a:rPr>
              <a:t>In </a:t>
            </a:r>
            <a:r>
              <a:rPr lang="de-DE" sz="1200" b="1" kern="1200" dirty="0" err="1" smtClean="0">
                <a:solidFill>
                  <a:schemeClr val="tx1"/>
                </a:solidFill>
                <a:latin typeface="+mn-lt"/>
                <a:ea typeface="+mn-ea"/>
                <a:cs typeface="+mn-cs"/>
              </a:rPr>
              <a:t>summary</a:t>
            </a:r>
            <a:r>
              <a:rPr lang="de-DE" sz="1200" b="1" kern="1200" dirty="0" smtClean="0">
                <a:solidFill>
                  <a:schemeClr val="tx1"/>
                </a:solidFill>
                <a:latin typeface="+mn-lt"/>
                <a:ea typeface="+mn-ea"/>
                <a:cs typeface="+mn-cs"/>
              </a:rPr>
              <a:t>:</a:t>
            </a:r>
            <a:endParaRPr lang="de-DE" sz="1200" b="0" kern="1200" dirty="0" smtClean="0">
              <a:solidFill>
                <a:schemeClr val="tx1"/>
              </a:solidFill>
              <a:latin typeface="+mn-lt"/>
              <a:ea typeface="+mn-ea"/>
              <a:cs typeface="+mn-cs"/>
            </a:endParaRPr>
          </a:p>
          <a:p>
            <a:r>
              <a:rPr lang="de-DE" sz="1200" b="0" i="1" kern="1200" dirty="0" smtClean="0">
                <a:solidFill>
                  <a:schemeClr val="tx1"/>
                </a:solidFill>
                <a:latin typeface="+mn-lt"/>
                <a:ea typeface="+mn-ea"/>
                <a:cs typeface="+mn-cs"/>
              </a:rPr>
              <a:t>„A smart </a:t>
            </a:r>
            <a:r>
              <a:rPr lang="de-DE" sz="1200" b="0" i="1" kern="1200" dirty="0" err="1" smtClean="0">
                <a:solidFill>
                  <a:schemeClr val="tx1"/>
                </a:solidFill>
                <a:latin typeface="+mn-lt"/>
                <a:ea typeface="+mn-ea"/>
                <a:cs typeface="+mn-cs"/>
              </a:rPr>
              <a:t>city</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offers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its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inhabitants</a:t>
            </a:r>
            <a:r>
              <a:rPr lang="de-DE" sz="1200" b="0" i="1" kern="1200" dirty="0" smtClean="0">
                <a:solidFill>
                  <a:schemeClr val="tx1"/>
                </a:solidFill>
                <a:latin typeface="+mn-lt"/>
                <a:ea typeface="+mn-ea"/>
                <a:cs typeface="+mn-cs"/>
              </a:rPr>
              <a:t> maximal </a:t>
            </a:r>
            <a:r>
              <a:rPr lang="de-DE" sz="1200" b="0" i="1" kern="1200" dirty="0" err="1" smtClean="0">
                <a:solidFill>
                  <a:schemeClr val="tx1"/>
                </a:solidFill>
                <a:latin typeface="+mn-lt"/>
                <a:ea typeface="+mn-ea"/>
                <a:cs typeface="+mn-cs"/>
              </a:rPr>
              <a:t>life</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quality</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with</a:t>
            </a:r>
            <a:r>
              <a:rPr lang="de-DE" sz="1200" b="0" i="1" kern="1200" dirty="0" smtClean="0">
                <a:solidFill>
                  <a:schemeClr val="tx1"/>
                </a:solidFill>
                <a:latin typeface="+mn-lt"/>
                <a:ea typeface="+mn-ea"/>
                <a:cs typeface="+mn-cs"/>
              </a:rPr>
              <a:t> minimal </a:t>
            </a:r>
            <a:r>
              <a:rPr lang="de-DE" sz="1200" b="0" i="1" kern="1200" dirty="0" err="1" smtClean="0">
                <a:solidFill>
                  <a:schemeClr val="tx1"/>
                </a:solidFill>
                <a:latin typeface="+mn-lt"/>
                <a:ea typeface="+mn-ea"/>
                <a:cs typeface="+mn-cs"/>
              </a:rPr>
              <a:t>consumption</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of</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ressources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based</a:t>
            </a:r>
            <a:r>
              <a:rPr lang="de-DE" sz="1200" b="0" i="1" kern="1200" dirty="0" smtClean="0">
                <a:solidFill>
                  <a:schemeClr val="tx1"/>
                </a:solidFill>
                <a:latin typeface="+mn-lt"/>
                <a:ea typeface="+mn-ea"/>
                <a:cs typeface="+mn-cs"/>
              </a:rPr>
              <a:t> on an intelligent </a:t>
            </a:r>
            <a:r>
              <a:rPr lang="de-DE" sz="1200" b="0" i="1" kern="1200" dirty="0" err="1" smtClean="0">
                <a:solidFill>
                  <a:schemeClr val="tx1"/>
                </a:solidFill>
                <a:latin typeface="+mn-lt"/>
                <a:ea typeface="+mn-ea"/>
                <a:cs typeface="+mn-cs"/>
              </a:rPr>
              <a:t>interconnection</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of</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infrastructure</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transport</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energy</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communication</a:t>
            </a:r>
            <a:r>
              <a:rPr lang="de-DE" sz="1200" b="0" i="1" kern="1200" dirty="0" smtClean="0">
                <a:solidFill>
                  <a:schemeClr val="tx1"/>
                </a:solidFill>
                <a:latin typeface="+mn-lt"/>
                <a:ea typeface="+mn-ea"/>
                <a:cs typeface="+mn-cs"/>
              </a:rPr>
              <a:t> etc.) on different </a:t>
            </a:r>
            <a:r>
              <a:rPr lang="de-DE" sz="1200" b="0" i="1" kern="1200" dirty="0" err="1" smtClean="0">
                <a:solidFill>
                  <a:schemeClr val="tx1"/>
                </a:solidFill>
                <a:latin typeface="+mn-lt"/>
                <a:ea typeface="+mn-ea"/>
                <a:cs typeface="+mn-cs"/>
              </a:rPr>
              <a:t>hierarchic</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levels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building</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quarters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city</a:t>
            </a:r>
            <a:r>
              <a:rPr lang="de-DE" sz="1200" b="0" i="1" kern="1200" dirty="0" smtClean="0">
                <a:solidFill>
                  <a:schemeClr val="tx1"/>
                </a:solidFill>
                <a:latin typeface="+mn-lt"/>
                <a:ea typeface="+mn-ea"/>
                <a:cs typeface="+mn-cs"/>
              </a:rPr>
              <a:t>). </a:t>
            </a:r>
            <a:endParaRPr lang="de-DE" sz="1200" b="0" i="0" kern="1200" dirty="0" smtClean="0">
              <a:solidFill>
                <a:schemeClr val="tx1"/>
              </a:solidFill>
              <a:latin typeface="+mn-lt"/>
              <a:ea typeface="+mn-ea"/>
              <a:cs typeface="+mn-cs"/>
            </a:endParaRPr>
          </a:p>
          <a:p>
            <a:r>
              <a:rPr lang="de-DE" sz="1200" b="0" i="1" kern="1200" dirty="0" smtClean="0">
                <a:solidFill>
                  <a:schemeClr val="tx1"/>
                </a:solidFill>
                <a:latin typeface="+mn-lt"/>
                <a:ea typeface="+mn-ea"/>
                <a:cs typeface="+mn-cs"/>
              </a:rPr>
              <a:t>„intelligent“ in </a:t>
            </a:r>
            <a:r>
              <a:rPr lang="de-DE" sz="1200" b="0" i="1" kern="1200" dirty="0" err="1" smtClean="0">
                <a:solidFill>
                  <a:schemeClr val="tx1"/>
                </a:solidFill>
                <a:latin typeface="+mn-lt"/>
                <a:ea typeface="+mn-ea"/>
                <a:cs typeface="+mn-cs"/>
              </a:rPr>
              <a:t>this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context</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does</a:t>
            </a:r>
            <a:r>
              <a:rPr lang="de-DE" sz="1200" b="0" i="1" kern="1200" dirty="0" smtClean="0">
                <a:solidFill>
                  <a:schemeClr val="tx1"/>
                </a:solidFill>
                <a:latin typeface="+mn-lt"/>
                <a:ea typeface="+mn-ea"/>
                <a:cs typeface="+mn-cs"/>
              </a:rPr>
              <a:t> not </a:t>
            </a:r>
            <a:r>
              <a:rPr lang="de-DE" sz="1200" b="0" i="1" kern="1200" dirty="0" err="1" smtClean="0">
                <a:solidFill>
                  <a:schemeClr val="tx1"/>
                </a:solidFill>
                <a:latin typeface="+mn-lt"/>
                <a:ea typeface="+mn-ea"/>
                <a:cs typeface="+mn-cs"/>
              </a:rPr>
              <a:t>necessarily</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equate</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information</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technology</a:t>
            </a:r>
            <a:r>
              <a:rPr lang="de-DE" sz="1200" b="0" i="1" kern="1200" dirty="0" smtClean="0">
                <a:solidFill>
                  <a:schemeClr val="tx1"/>
                </a:solidFill>
                <a:latin typeface="+mn-lt"/>
                <a:ea typeface="+mn-ea"/>
                <a:cs typeface="+mn-cs"/>
              </a:rPr>
              <a:t>. Passiv </a:t>
            </a:r>
            <a:r>
              <a:rPr lang="de-DE" sz="1200" b="0" i="1" kern="1200" dirty="0" err="1" smtClean="0">
                <a:solidFill>
                  <a:schemeClr val="tx1"/>
                </a:solidFill>
                <a:latin typeface="+mn-lt"/>
                <a:ea typeface="+mn-ea"/>
                <a:cs typeface="+mn-cs"/>
              </a:rPr>
              <a:t>or</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self-regulating</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mechanisms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are</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to</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be</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preferred</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to</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actively</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controlled</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approaches</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when</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having</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similar</a:t>
            </a:r>
            <a:r>
              <a:rPr lang="de-DE" sz="1200" b="0" i="1" kern="1200" dirty="0" smtClean="0">
                <a:solidFill>
                  <a:schemeClr val="tx1"/>
                </a:solidFill>
                <a:latin typeface="+mn-lt"/>
                <a:ea typeface="+mn-ea"/>
                <a:cs typeface="+mn-cs"/>
              </a:rPr>
              <a:t> </a:t>
            </a:r>
            <a:r>
              <a:rPr lang="de-DE" sz="1200" b="0" i="1" kern="1200" dirty="0" err="1" smtClean="0">
                <a:solidFill>
                  <a:schemeClr val="tx1"/>
                </a:solidFill>
                <a:latin typeface="+mn-lt"/>
                <a:ea typeface="+mn-ea"/>
                <a:cs typeface="+mn-cs"/>
              </a:rPr>
              <a:t>performance</a:t>
            </a:r>
            <a:r>
              <a:rPr lang="de-DE" sz="1200" b="0" i="1" kern="1200" dirty="0" smtClean="0">
                <a:solidFill>
                  <a:schemeClr val="tx1"/>
                </a:solidFill>
                <a:latin typeface="+mn-lt"/>
                <a:ea typeface="+mn-ea"/>
                <a:cs typeface="+mn-cs"/>
              </a:rPr>
              <a:t>.“</a:t>
            </a:r>
            <a:endParaRPr lang="de-DE" sz="1200" b="0" i="0" kern="1200" dirty="0" smtClean="0">
              <a:solidFill>
                <a:schemeClr val="tx1"/>
              </a:solidFill>
              <a:latin typeface="+mn-lt"/>
              <a:ea typeface="+mn-ea"/>
              <a:cs typeface="+mn-cs"/>
            </a:endParaRPr>
          </a:p>
          <a:p>
            <a:r>
              <a:rPr lang="de-DE" sz="1200" b="0" i="0" kern="1200" dirty="0" smtClean="0">
                <a:solidFill>
                  <a:schemeClr val="tx1"/>
                </a:solidFill>
                <a:latin typeface="+mn-lt"/>
                <a:ea typeface="+mn-ea"/>
                <a:cs typeface="+mn-cs"/>
              </a:rPr>
              <a:t>„Smart </a:t>
            </a:r>
            <a:r>
              <a:rPr lang="de-DE" sz="1200" b="0" i="0" kern="1200" dirty="0" err="1" smtClean="0">
                <a:solidFill>
                  <a:schemeClr val="tx1"/>
                </a:solidFill>
                <a:latin typeface="+mn-lt"/>
                <a:ea typeface="+mn-ea"/>
                <a:cs typeface="+mn-cs"/>
              </a:rPr>
              <a:t>city</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is</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no</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new</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label</a:t>
            </a:r>
            <a:r>
              <a:rPr lang="de-DE" sz="1200" b="0" i="0" kern="1200" dirty="0" smtClean="0">
                <a:solidFill>
                  <a:schemeClr val="tx1"/>
                </a:solidFill>
                <a:latin typeface="+mn-lt"/>
                <a:ea typeface="+mn-ea"/>
                <a:cs typeface="+mn-cs"/>
              </a:rPr>
              <a:t>, but </a:t>
            </a:r>
            <a:r>
              <a:rPr lang="de-DE" sz="1200" b="0" i="0" kern="1200" dirty="0" err="1" smtClean="0">
                <a:solidFill>
                  <a:schemeClr val="tx1"/>
                </a:solidFill>
                <a:latin typeface="+mn-lt"/>
                <a:ea typeface="+mn-ea"/>
                <a:cs typeface="+mn-cs"/>
              </a:rPr>
              <a:t>describes</a:t>
            </a:r>
            <a:r>
              <a:rPr lang="de-DE" sz="1200" b="0" i="0" kern="1200" dirty="0" smtClean="0">
                <a:solidFill>
                  <a:schemeClr val="tx1"/>
                </a:solidFill>
                <a:latin typeface="+mn-lt"/>
                <a:ea typeface="+mn-ea"/>
                <a:cs typeface="+mn-cs"/>
              </a:rPr>
              <a:t> a </a:t>
            </a:r>
            <a:r>
              <a:rPr lang="de-DE" sz="1200" b="0" i="0" kern="1200" dirty="0" err="1" smtClean="0">
                <a:solidFill>
                  <a:schemeClr val="tx1"/>
                </a:solidFill>
                <a:latin typeface="+mn-lt"/>
                <a:ea typeface="+mn-ea"/>
                <a:cs typeface="+mn-cs"/>
              </a:rPr>
              <a:t>deepening</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engagement</a:t>
            </a:r>
            <a:r>
              <a:rPr lang="de-DE" sz="1200" b="0" i="0" kern="1200" dirty="0" smtClean="0">
                <a:solidFill>
                  <a:schemeClr val="tx1"/>
                </a:solidFill>
                <a:latin typeface="+mn-lt"/>
                <a:ea typeface="+mn-ea"/>
                <a:cs typeface="+mn-cs"/>
              </a:rPr>
              <a:t> for the </a:t>
            </a:r>
            <a:r>
              <a:rPr lang="de-DE" sz="1200" b="0" i="0" kern="1200" dirty="0" err="1" smtClean="0">
                <a:solidFill>
                  <a:schemeClr val="tx1"/>
                </a:solidFill>
                <a:latin typeface="+mn-lt"/>
                <a:ea typeface="+mn-ea"/>
                <a:cs typeface="+mn-cs"/>
              </a:rPr>
              <a:t>expansion</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of</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existing</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activities</a:t>
            </a:r>
            <a:r>
              <a:rPr lang="de-DE" sz="1200" b="0" i="0" kern="1200" dirty="0" smtClean="0">
                <a:solidFill>
                  <a:schemeClr val="tx1"/>
                </a:solidFill>
                <a:latin typeface="+mn-lt"/>
                <a:ea typeface="+mn-ea"/>
                <a:cs typeface="+mn-cs"/>
              </a:rPr>
              <a:t> and </a:t>
            </a:r>
            <a:r>
              <a:rPr lang="de-DE" sz="1200" b="0" i="0" kern="1200" dirty="0" err="1" smtClean="0">
                <a:solidFill>
                  <a:schemeClr val="tx1"/>
                </a:solidFill>
                <a:latin typeface="+mn-lt"/>
                <a:ea typeface="+mn-ea"/>
                <a:cs typeface="+mn-cs"/>
              </a:rPr>
              <a:t>projects</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of</a:t>
            </a:r>
            <a:r>
              <a:rPr lang="de-DE" sz="1200" b="0" i="0" kern="1200" dirty="0" smtClean="0">
                <a:solidFill>
                  <a:schemeClr val="tx1"/>
                </a:solidFill>
                <a:latin typeface="+mn-lt"/>
                <a:ea typeface="+mn-ea"/>
                <a:cs typeface="+mn-cs"/>
              </a:rPr>
              <a:t> an innovative </a:t>
            </a:r>
            <a:r>
              <a:rPr lang="de-DE" sz="1200" b="0" i="0" kern="1200" dirty="0" err="1" smtClean="0">
                <a:solidFill>
                  <a:schemeClr val="tx1"/>
                </a:solidFill>
                <a:latin typeface="+mn-lt"/>
                <a:ea typeface="+mn-ea"/>
                <a:cs typeface="+mn-cs"/>
              </a:rPr>
              <a:t>city</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possessing</a:t>
            </a:r>
            <a:r>
              <a:rPr lang="de-DE" sz="1200" b="0" i="0" kern="1200" dirty="0" smtClean="0">
                <a:solidFill>
                  <a:schemeClr val="tx1"/>
                </a:solidFill>
                <a:latin typeface="+mn-lt"/>
                <a:ea typeface="+mn-ea"/>
                <a:cs typeface="+mn-cs"/>
              </a:rPr>
              <a:t> the „European </a:t>
            </a:r>
            <a:r>
              <a:rPr lang="de-DE" sz="1200" b="0" i="0" kern="1200" dirty="0" err="1" smtClean="0">
                <a:solidFill>
                  <a:schemeClr val="tx1"/>
                </a:solidFill>
                <a:latin typeface="+mn-lt"/>
                <a:ea typeface="+mn-ea"/>
                <a:cs typeface="+mn-cs"/>
              </a:rPr>
              <a:t>Energy</a:t>
            </a:r>
            <a:r>
              <a:rPr lang="de-DE" sz="1200" b="0" i="0" kern="1200" dirty="0" smtClean="0">
                <a:solidFill>
                  <a:schemeClr val="tx1"/>
                </a:solidFill>
                <a:latin typeface="+mn-lt"/>
                <a:ea typeface="+mn-ea"/>
                <a:cs typeface="+mn-cs"/>
              </a:rPr>
              <a:t> Award“. For </a:t>
            </a:r>
            <a:r>
              <a:rPr lang="de-DE" sz="1200" b="0" i="0" kern="1200" dirty="0" err="1" smtClean="0">
                <a:solidFill>
                  <a:schemeClr val="tx1"/>
                </a:solidFill>
                <a:latin typeface="+mn-lt"/>
                <a:ea typeface="+mn-ea"/>
                <a:cs typeface="+mn-cs"/>
              </a:rPr>
              <a:t>those</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cities</a:t>
            </a:r>
            <a:r>
              <a:rPr lang="de-DE" sz="1200" b="0" i="0" kern="1200" dirty="0" smtClean="0">
                <a:solidFill>
                  <a:schemeClr val="tx1"/>
                </a:solidFill>
                <a:latin typeface="+mn-lt"/>
                <a:ea typeface="+mn-ea"/>
                <a:cs typeface="+mn-cs"/>
              </a:rPr>
              <a:t>, the Smart City </a:t>
            </a:r>
            <a:r>
              <a:rPr lang="de-DE" sz="1200" b="0" i="0" kern="1200" dirty="0" err="1" smtClean="0">
                <a:solidFill>
                  <a:schemeClr val="tx1"/>
                </a:solidFill>
                <a:latin typeface="+mn-lt"/>
                <a:ea typeface="+mn-ea"/>
                <a:cs typeface="+mn-cs"/>
              </a:rPr>
              <a:t>programme</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offers</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new</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possibilities</a:t>
            </a:r>
            <a:r>
              <a:rPr lang="de-DE" sz="1200" b="0" i="0" kern="1200" dirty="0" smtClean="0">
                <a:solidFill>
                  <a:schemeClr val="tx1"/>
                </a:solidFill>
                <a:latin typeface="+mn-lt"/>
                <a:ea typeface="+mn-ea"/>
                <a:cs typeface="+mn-cs"/>
              </a:rPr>
              <a:t> for </a:t>
            </a:r>
            <a:r>
              <a:rPr lang="de-DE" sz="1200" b="0" i="0" kern="1200" dirty="0" err="1" smtClean="0">
                <a:solidFill>
                  <a:schemeClr val="tx1"/>
                </a:solidFill>
                <a:latin typeface="+mn-lt"/>
                <a:ea typeface="+mn-ea"/>
                <a:cs typeface="+mn-cs"/>
              </a:rPr>
              <a:t>support</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of</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their</a:t>
            </a:r>
            <a:r>
              <a:rPr lang="de-DE" sz="1200" b="0" i="0" kern="1200" dirty="0" smtClean="0">
                <a:solidFill>
                  <a:schemeClr val="tx1"/>
                </a:solidFill>
                <a:latin typeface="+mn-lt"/>
                <a:ea typeface="+mn-ea"/>
                <a:cs typeface="+mn-cs"/>
              </a:rPr>
              <a:t> innovative and „smart“ </a:t>
            </a:r>
            <a:r>
              <a:rPr lang="de-DE" sz="1200" b="0" i="0" kern="1200" dirty="0" err="1" smtClean="0">
                <a:solidFill>
                  <a:schemeClr val="tx1"/>
                </a:solidFill>
                <a:latin typeface="+mn-lt"/>
                <a:ea typeface="+mn-ea"/>
                <a:cs typeface="+mn-cs"/>
              </a:rPr>
              <a:t>projects</a:t>
            </a:r>
            <a:r>
              <a:rPr lang="de-DE" sz="1200" b="0" i="0" kern="1200" dirty="0" smtClean="0">
                <a:solidFill>
                  <a:schemeClr val="tx1"/>
                </a:solidFill>
                <a:latin typeface="+mn-lt"/>
                <a:ea typeface="+mn-ea"/>
                <a:cs typeface="+mn-cs"/>
              </a:rPr>
              <a:t> on the </a:t>
            </a:r>
            <a:r>
              <a:rPr lang="de-DE" sz="1200" b="0" i="0" kern="1200" dirty="0" err="1" smtClean="0">
                <a:solidFill>
                  <a:schemeClr val="tx1"/>
                </a:solidFill>
                <a:latin typeface="+mn-lt"/>
                <a:ea typeface="+mn-ea"/>
                <a:cs typeface="+mn-cs"/>
              </a:rPr>
              <a:t>way</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to</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achieving</a:t>
            </a:r>
            <a:r>
              <a:rPr lang="de-DE" sz="1200" b="0" i="0" kern="1200" dirty="0" smtClean="0">
                <a:solidFill>
                  <a:schemeClr val="tx1"/>
                </a:solidFill>
                <a:latin typeface="+mn-lt"/>
                <a:ea typeface="+mn-ea"/>
                <a:cs typeface="+mn-cs"/>
              </a:rPr>
              <a:t> the </a:t>
            </a:r>
            <a:r>
              <a:rPr lang="de-DE" sz="1200" b="0" i="0" kern="1200" dirty="0" err="1" smtClean="0">
                <a:solidFill>
                  <a:schemeClr val="tx1"/>
                </a:solidFill>
                <a:latin typeface="+mn-lt"/>
                <a:ea typeface="+mn-ea"/>
                <a:cs typeface="+mn-cs"/>
              </a:rPr>
              <a:t>ambitious</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goals</a:t>
            </a:r>
            <a:r>
              <a:rPr lang="de-DE" sz="1200" b="0" i="0" kern="1200" dirty="0" smtClean="0">
                <a:solidFill>
                  <a:schemeClr val="tx1"/>
                </a:solidFill>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4C0298EB-B08B-8D40-9A52-2B989A742D2C}" type="slidenum">
              <a:rPr lang="de-DE" smtClean="0">
                <a:solidFill>
                  <a:prstClr val="black"/>
                </a:solidFill>
              </a:rPr>
              <a:pPr/>
              <a:t>35</a:t>
            </a:fld>
            <a:endParaRPr lang="de-DE">
              <a:solidFill>
                <a:prstClr val="black"/>
              </a:solidFill>
            </a:endParaRPr>
          </a:p>
        </p:txBody>
      </p:sp>
    </p:spTree>
    <p:extLst>
      <p:ext uri="{BB962C8B-B14F-4D97-AF65-F5344CB8AC3E}">
        <p14:creationId xmlns:p14="http://schemas.microsoft.com/office/powerpoint/2010/main" val="191602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185FA7-899B-4D11-96EA-99C9DE47C025}" type="slidenum">
              <a:rPr lang="de-CH" smtClean="0"/>
              <a:t>36</a:t>
            </a:fld>
            <a:endParaRPr lang="de-CH"/>
          </a:p>
        </p:txBody>
      </p:sp>
    </p:spTree>
    <p:extLst>
      <p:ext uri="{BB962C8B-B14F-4D97-AF65-F5344CB8AC3E}">
        <p14:creationId xmlns:p14="http://schemas.microsoft.com/office/powerpoint/2010/main" val="20514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0298EB-B08B-8D40-9A52-2B989A742D2C}"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122673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7281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2C86F-6490-AF4E-A07F-0038EB686D58}" type="slidenum">
              <a:rPr lang="de-CH" altLang="de-DE">
                <a:solidFill>
                  <a:srgbClr val="000000"/>
                </a:solidFill>
              </a:rPr>
              <a:pPr/>
              <a:t>7</a:t>
            </a:fld>
            <a:endParaRPr lang="de-CH" altLang="de-DE">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xfrm>
            <a:off x="914400" y="4341813"/>
            <a:ext cx="5029200" cy="4116387"/>
          </a:xfrm>
        </p:spPr>
        <p:txBody>
          <a:bodyPr/>
          <a:lstStyle/>
          <a:p>
            <a:r>
              <a:rPr lang="de-CH" altLang="de-DE" b="1"/>
              <a:t>Planungsprozess</a:t>
            </a:r>
          </a:p>
          <a:p>
            <a:r>
              <a:rPr lang="de-CH" altLang="de-DE"/>
              <a:t>Teilplanungen (Akad./Prof./Stud./Immob./ICT):</a:t>
            </a:r>
            <a:br>
              <a:rPr lang="de-CH" altLang="de-DE"/>
            </a:br>
            <a:r>
              <a:rPr lang="de-CH" altLang="de-DE"/>
              <a:t>festgehalten in: </a:t>
            </a:r>
            <a:r>
              <a:rPr lang="de-CH" altLang="de-DE" b="1"/>
              <a:t>Mehrjahresplan </a:t>
            </a:r>
            <a:r>
              <a:rPr lang="de-CH" altLang="de-DE"/>
              <a:t>(jeweils für die 4-jährige Planungsperiode)</a:t>
            </a:r>
            <a:br>
              <a:rPr lang="de-CH" altLang="de-DE"/>
            </a:br>
            <a:r>
              <a:rPr lang="de-CH" altLang="de-DE"/>
              <a:t>abgestimmt mit: </a:t>
            </a:r>
            <a:r>
              <a:rPr lang="de-CH" altLang="de-DE" b="1"/>
              <a:t>Zielvereinbarung ETH-Rat</a:t>
            </a:r>
          </a:p>
          <a:p>
            <a:r>
              <a:rPr lang="de-CH" altLang="de-DE"/>
              <a:t>Überführung von Strategien/Teilplanungen in mittelfristige Finanzplanung (rosa): via </a:t>
            </a:r>
            <a:r>
              <a:rPr lang="de-CH" altLang="de-DE" b="1"/>
              <a:t>Rollende strategische Planung!</a:t>
            </a:r>
            <a:endParaRPr lang="de-CH" altLang="de-DE"/>
          </a:p>
          <a:p>
            <a:r>
              <a:rPr lang="de-CH" altLang="de-DE"/>
              <a:t>Jährliche Budgetierung auf Grund mittelfristiger Finanzplanung </a:t>
            </a:r>
            <a:r>
              <a:rPr lang="de-CH" altLang="de-DE" b="1"/>
              <a:t>und </a:t>
            </a:r>
            <a:r>
              <a:rPr lang="de-CH" altLang="de-DE"/>
              <a:t>rollender strategischer Planung/Professurenbesetzungsplanung.</a:t>
            </a:r>
          </a:p>
          <a:p>
            <a:r>
              <a:rPr lang="de-CH" altLang="de-DE" b="1"/>
              <a:t>Professurenbesetzungsplanung </a:t>
            </a:r>
            <a:r>
              <a:rPr lang="de-CH" altLang="de-DE"/>
              <a:t>ist ein wesentlicher Veränderungsfaktor zwischen mittelfristiger Finanzplanung und jährlicher Budgetierung:</a:t>
            </a:r>
            <a:br>
              <a:rPr lang="de-CH" altLang="de-DE"/>
            </a:br>
            <a:r>
              <a:rPr lang="de-CH" altLang="de-DE"/>
              <a:t>=&gt; Zur Besetzung geplante Professuren können nicht besetzt werden, weil sich kein geeigneter Kandidat findet bzw. werden früher besetzt als geplant aus internen (z.B. tenure-track-Verfahren eines aP) oder externen Gründen (z.B. Direktberufung hot shot).</a:t>
            </a:r>
          </a:p>
          <a:p>
            <a:r>
              <a:rPr lang="de-CH" altLang="de-DE" b="1"/>
              <a:t>Controllingprozess: </a:t>
            </a:r>
            <a:br>
              <a:rPr lang="de-CH" altLang="de-DE" b="1"/>
            </a:br>
            <a:r>
              <a:rPr lang="de-CH" altLang="de-DE"/>
              <a:t>Finanziell: Quartalweises Reporting der Einheiten in Bezug auf die zugeteilten Budgets (Grund- und Zusatzfinanzierung).</a:t>
            </a:r>
            <a:br>
              <a:rPr lang="de-CH" altLang="de-DE"/>
            </a:br>
            <a:r>
              <a:rPr lang="de-CH" altLang="de-DE"/>
              <a:t>Inhaltlich: Evaluationen und Lehrevaluationen bei den Departementen; regelmässige Direktionsgespräche mit den IB.</a:t>
            </a:r>
            <a:endParaRPr lang="de-CH" altLang="de-DE" b="1"/>
          </a:p>
          <a:p>
            <a:endParaRPr lang="de-CH" altLang="de-DE"/>
          </a:p>
        </p:txBody>
      </p:sp>
    </p:spTree>
    <p:extLst>
      <p:ext uri="{BB962C8B-B14F-4D97-AF65-F5344CB8AC3E}">
        <p14:creationId xmlns:p14="http://schemas.microsoft.com/office/powerpoint/2010/main" val="101202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1C140-4B57-7840-87DA-22D5DE693FB7}" type="slidenum">
              <a:rPr lang="de-CH" altLang="de-DE">
                <a:solidFill>
                  <a:srgbClr val="000000"/>
                </a:solidFill>
              </a:rPr>
              <a:pPr/>
              <a:t>8</a:t>
            </a:fld>
            <a:endParaRPr lang="de-CH" altLang="de-DE">
              <a:solidFill>
                <a:srgbClr val="000000"/>
              </a:solidFill>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912813" y="4341813"/>
            <a:ext cx="5032375" cy="4116387"/>
          </a:xfrm>
        </p:spPr>
        <p:txBody>
          <a:bodyPr lIns="91431" tIns="45715" rIns="91431" bIns="45715"/>
          <a:lstStyle/>
          <a:p>
            <a:r>
              <a:rPr lang="de-DE" altLang="de-DE" b="1"/>
              <a:t>FBB + Einnahmen/Gebühren (2003: 966.4 mCHF):</a:t>
            </a:r>
            <a:br>
              <a:rPr lang="de-DE" altLang="de-DE" b="1"/>
            </a:br>
            <a:r>
              <a:rPr lang="de-DE" altLang="de-DE"/>
              <a:t>Grundfinanzierung der Einheiten und Infrastruktur (90%) und Zusatzfinanzierung der Einheiten (10%).</a:t>
            </a:r>
          </a:p>
          <a:p>
            <a:r>
              <a:rPr lang="de-DE" altLang="de-DE"/>
              <a:t>Grundfinanzierung (Grundauftrag): Grundaufträge Dept. und IB sowie Investitionen (Bauen, Informatik, Mobilien/Einrichtungen)</a:t>
            </a:r>
          </a:p>
          <a:p>
            <a:r>
              <a:rPr lang="de-DE" altLang="de-DE"/>
              <a:t>	Infrastruktur: = IB und Investitionen</a:t>
            </a:r>
          </a:p>
          <a:p>
            <a:r>
              <a:rPr lang="de-DE" altLang="de-DE"/>
              <a:t>Zusatzfinanzierung (Projekte): </a:t>
            </a:r>
            <a:r>
              <a:rPr lang="de-DE" altLang="de-DE" b="1"/>
              <a:t>kompetitiv verteilte Mittel</a:t>
            </a:r>
            <a:r>
              <a:rPr lang="de-DE" altLang="de-DE"/>
              <a:t>, ca. 100 Mio. (im wesentlichen: Forschungs- und Lehrprojekte, Berufungskredite etc.) sowie (nicht unbedingt kompetitiv): Antrittsfinanzierungen, Assistenzprofessuren, Überbrückungsstellen etc.</a:t>
            </a:r>
          </a:p>
          <a:p>
            <a:r>
              <a:rPr lang="de-DE" altLang="de-DE" b="1"/>
              <a:t>Drittmittel:</a:t>
            </a:r>
            <a:r>
              <a:rPr lang="de-DE" altLang="de-DE"/>
              <a:t/>
            </a:r>
            <a:br>
              <a:rPr lang="de-DE" altLang="de-DE"/>
            </a:br>
            <a:r>
              <a:rPr lang="de-DE" altLang="de-DE"/>
              <a:t>= Forschungsdrittmittel, kein direkter Einflussbereich der Schulleitung</a:t>
            </a:r>
          </a:p>
          <a:p>
            <a:r>
              <a:rPr lang="de-DE" altLang="de-DE" b="1"/>
              <a:t>Endowments:</a:t>
            </a:r>
            <a:r>
              <a:rPr lang="de-DE" altLang="de-DE"/>
              <a:t> im Aufbau begriffen (Gründung ETH-Foundation).</a:t>
            </a:r>
            <a:br>
              <a:rPr lang="de-DE" altLang="de-DE"/>
            </a:br>
            <a:r>
              <a:rPr lang="de-DE" altLang="de-DE"/>
              <a:t>Ziele:</a:t>
            </a:r>
            <a:br>
              <a:rPr lang="de-DE" altLang="de-DE"/>
            </a:br>
            <a:r>
              <a:rPr lang="de-DE" altLang="de-DE"/>
              <a:t>Direkte Schenkungen</a:t>
            </a:r>
            <a:br>
              <a:rPr lang="de-DE" altLang="de-DE"/>
            </a:br>
            <a:r>
              <a:rPr lang="de-DE" altLang="de-DE"/>
              <a:t>Ertrag aus Zinsen der Stiftung längerfristig ca. 50 mCHF jährlich</a:t>
            </a:r>
          </a:p>
          <a:p>
            <a:endParaRPr lang="de-DE" altLang="de-DE"/>
          </a:p>
          <a:p>
            <a:endParaRPr lang="de-DE" altLang="de-DE"/>
          </a:p>
          <a:p>
            <a:endParaRPr lang="de-DE" altLang="de-DE"/>
          </a:p>
        </p:txBody>
      </p:sp>
    </p:spTree>
    <p:extLst>
      <p:ext uri="{BB962C8B-B14F-4D97-AF65-F5344CB8AC3E}">
        <p14:creationId xmlns:p14="http://schemas.microsoft.com/office/powerpoint/2010/main" val="211344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0168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299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3234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A7C98-62C0-304B-AE02-A002B3E02CF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9212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9.xml"/><Relationship Id="rId2" Type="http://schemas.openxmlformats.org/officeDocument/2006/relationships/image" Target="../media/image9.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5.jpeg"/><Relationship Id="rId3" Type="http://schemas.openxmlformats.org/officeDocument/2006/relationships/image" Target="../media/image16.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microsoft.com/office/2007/relationships/hdphoto" Target="../media/hdphoto1.wdp"/><Relationship Id="rId8"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5.xml"/><Relationship Id="rId2" Type="http://schemas.openxmlformats.org/officeDocument/2006/relationships/image" Target="../media/image9.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4652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199"/>
            </a:lvl1pPr>
            <a:lvl2pPr marL="457017" indent="0">
              <a:buNone/>
              <a:defRPr sz="2799"/>
            </a:lvl2pPr>
            <a:lvl3pPr marL="914034" indent="0">
              <a:buNone/>
              <a:defRPr sz="2399"/>
            </a:lvl3pPr>
            <a:lvl4pPr marL="1371051" indent="0">
              <a:buNone/>
              <a:defRPr sz="2000"/>
            </a:lvl4pPr>
            <a:lvl5pPr marL="1828069" indent="0">
              <a:buNone/>
              <a:defRPr sz="2000"/>
            </a:lvl5pPr>
            <a:lvl6pPr marL="2285086" indent="0">
              <a:buNone/>
              <a:defRPr sz="2000"/>
            </a:lvl6pPr>
            <a:lvl7pPr marL="2742103" indent="0">
              <a:buNone/>
              <a:defRPr sz="2000"/>
            </a:lvl7pPr>
            <a:lvl8pPr marL="3199120" indent="0">
              <a:buNone/>
              <a:defRPr sz="2000"/>
            </a:lvl8pPr>
            <a:lvl9pPr marL="3656137"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017" indent="0">
              <a:buNone/>
              <a:defRPr sz="1199"/>
            </a:lvl2pPr>
            <a:lvl3pPr marL="914034" indent="0">
              <a:buNone/>
              <a:defRPr sz="1000"/>
            </a:lvl3pPr>
            <a:lvl4pPr marL="1371051" indent="0">
              <a:buNone/>
              <a:defRPr sz="900"/>
            </a:lvl4pPr>
            <a:lvl5pPr marL="1828069" indent="0">
              <a:buNone/>
              <a:defRPr sz="900"/>
            </a:lvl5pPr>
            <a:lvl6pPr marL="2285086" indent="0">
              <a:buNone/>
              <a:defRPr sz="900"/>
            </a:lvl6pPr>
            <a:lvl7pPr marL="2742103"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88934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18393291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116554552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217" y="252122"/>
            <a:ext cx="2121750" cy="326348"/>
          </a:xfrm>
          <a:prstGeom prst="rect">
            <a:avLst/>
          </a:prstGeom>
        </p:spPr>
        <p:txBody>
          <a:bodyPr/>
          <a:lstStyle>
            <a:lvl1pPr marL="0" indent="0" algn="l">
              <a:buNone/>
              <a:defRPr sz="21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2283619" y="1284090"/>
            <a:ext cx="4574381" cy="2570559"/>
          </a:xfrm>
          <a:prstGeom prst="rect">
            <a:avLst/>
          </a:prstGeom>
        </p:spPr>
        <p:txBody>
          <a:bodyPr/>
          <a:lstStyle>
            <a:lvl1pPr marL="231510" indent="-231510">
              <a:buFont typeface="Symbol" panose="05050102010706020507" pitchFamily="18" charset="2"/>
              <a:buChar char="-"/>
              <a:defRPr/>
            </a:lvl1pPr>
          </a:lstStyle>
          <a:p>
            <a:pPr lvl="0"/>
            <a:r>
              <a:rPr lang="en-US" smtClean="0"/>
              <a:t>Click to edit Master text styles</a:t>
            </a:r>
          </a:p>
        </p:txBody>
      </p:sp>
      <p:sp>
        <p:nvSpPr>
          <p:cNvPr id="10" name="Text Placeholder 9"/>
          <p:cNvSpPr>
            <a:spLocks noGrp="1"/>
          </p:cNvSpPr>
          <p:nvPr>
            <p:ph type="body" sz="quarter" idx="12" hasCustomPrompt="1"/>
          </p:nvPr>
        </p:nvSpPr>
        <p:spPr>
          <a:xfrm>
            <a:off x="36111" y="623002"/>
            <a:ext cx="2127051" cy="326231"/>
          </a:xfrm>
          <a:prstGeom prst="rect">
            <a:avLst/>
          </a:prstGeom>
        </p:spPr>
        <p:txBody>
          <a:bodyPr/>
          <a:lstStyle>
            <a:lvl1pPr marL="0" indent="0" algn="l">
              <a:buNone/>
              <a:defRPr sz="1050" baseline="0">
                <a:latin typeface="Helvetica Neue Light" panose="02000403000000020004" pitchFamily="2"/>
              </a:defRPr>
            </a:lvl1pPr>
          </a:lstStyle>
          <a:p>
            <a:pPr lvl="0"/>
            <a:r>
              <a:rPr lang="de-CH" dirty="0" smtClean="0"/>
              <a:t>One Column Slide</a:t>
            </a:r>
            <a:endParaRPr lang="de-CH"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4119" y="4483823"/>
            <a:ext cx="2152910" cy="64191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693744" y="4450181"/>
            <a:ext cx="825288" cy="355421"/>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409825" y="4520284"/>
            <a:ext cx="980146" cy="201795"/>
          </a:xfrm>
          <a:prstGeom prst="rect">
            <a:avLst/>
          </a:prstGeom>
        </p:spPr>
      </p:pic>
    </p:spTree>
    <p:extLst>
      <p:ext uri="{BB962C8B-B14F-4D97-AF65-F5344CB8AC3E}">
        <p14:creationId xmlns:p14="http://schemas.microsoft.com/office/powerpoint/2010/main" val="1744861216"/>
      </p:ext>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467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7157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80391204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11/7/16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501221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49120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327856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1539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34775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32788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753322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40586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ext uri="{BB962C8B-B14F-4D97-AF65-F5344CB8AC3E}">
        <p14:creationId xmlns:p14="http://schemas.microsoft.com/office/powerpoint/2010/main" val="415748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24758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723669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0980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120624888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532924" y="1028700"/>
            <a:ext cx="8078153" cy="800458"/>
          </a:xfrm>
        </p:spPr>
        <p:txBody>
          <a:bodyPr/>
          <a:lstStyle>
            <a:lvl1pPr>
              <a:defRPr/>
            </a:lvl1pPr>
          </a:lstStyle>
          <a:p>
            <a:pPr lvl="0"/>
            <a:r>
              <a:rPr lang="de-CH" altLang="de-DE" noProof="0" smtClean="0"/>
              <a:t>Mastertitelformat bearbeiten</a:t>
            </a:r>
          </a:p>
        </p:txBody>
      </p:sp>
      <p:sp>
        <p:nvSpPr>
          <p:cNvPr id="242691" name="Rectangle 3"/>
          <p:cNvSpPr>
            <a:spLocks noGrp="1" noChangeArrowheads="1"/>
          </p:cNvSpPr>
          <p:nvPr>
            <p:ph type="subTitle" idx="1"/>
          </p:nvPr>
        </p:nvSpPr>
        <p:spPr>
          <a:xfrm>
            <a:off x="532924" y="1829158"/>
            <a:ext cx="8078153" cy="970836"/>
          </a:xfrm>
        </p:spPr>
        <p:txBody>
          <a:bodyPr/>
          <a:lstStyle>
            <a:lvl1pPr marL="0" indent="0">
              <a:buFont typeface="Wingdings" charset="2"/>
              <a:buNone/>
              <a:defRPr sz="1958"/>
            </a:lvl1pPr>
          </a:lstStyle>
          <a:p>
            <a:pPr lvl="0"/>
            <a:r>
              <a:rPr lang="de-CH" altLang="de-DE" noProof="0" smtClean="0"/>
              <a:t>Master-Untertitelformat bearbeiten</a:t>
            </a:r>
          </a:p>
        </p:txBody>
      </p:sp>
      <p:sp>
        <p:nvSpPr>
          <p:cNvPr id="242692" name="Rectangle 4"/>
          <p:cNvSpPr>
            <a:spLocks noChangeArrowheads="1"/>
          </p:cNvSpPr>
          <p:nvPr/>
        </p:nvSpPr>
        <p:spPr bwMode="auto">
          <a:xfrm>
            <a:off x="0" y="4981694"/>
            <a:ext cx="9144000" cy="161806"/>
          </a:xfrm>
          <a:prstGeom prst="rect">
            <a:avLst/>
          </a:prstGeom>
          <a:gradFill rotWithShape="0">
            <a:gsLst>
              <a:gs pos="0">
                <a:srgbClr val="2A6AB3">
                  <a:gamma/>
                  <a:shade val="37647"/>
                  <a:invGamma/>
                </a:srgbClr>
              </a:gs>
              <a:gs pos="100000">
                <a:srgbClr val="2A6AB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fontAlgn="base">
              <a:spcBef>
                <a:spcPct val="20000"/>
              </a:spcBef>
              <a:spcAft>
                <a:spcPct val="0"/>
              </a:spcAft>
              <a:buClr>
                <a:srgbClr val="52ADE7"/>
              </a:buClr>
              <a:buFont typeface="Wingdings" charset="2"/>
              <a:buNone/>
            </a:pPr>
            <a:endParaRPr lang="de-CH" altLang="de-DE" sz="2228" smtClean="0">
              <a:solidFill>
                <a:srgbClr val="000000"/>
              </a:solidFill>
              <a:latin typeface="Arial" charset="0"/>
              <a:sym typeface="Palatino" charset="0"/>
            </a:endParaRPr>
          </a:p>
        </p:txBody>
      </p:sp>
      <p:sp>
        <p:nvSpPr>
          <p:cNvPr id="242693" name="Rectangle 5"/>
          <p:cNvSpPr>
            <a:spLocks noChangeArrowheads="1"/>
          </p:cNvSpPr>
          <p:nvPr/>
        </p:nvSpPr>
        <p:spPr bwMode="auto">
          <a:xfrm>
            <a:off x="0" y="0"/>
            <a:ext cx="9144000" cy="161806"/>
          </a:xfrm>
          <a:prstGeom prst="rect">
            <a:avLst/>
          </a:prstGeom>
          <a:gradFill rotWithShape="0">
            <a:gsLst>
              <a:gs pos="0">
                <a:srgbClr val="2A6AB3"/>
              </a:gs>
              <a:gs pos="100000">
                <a:srgbClr val="2A6AB3">
                  <a:gamma/>
                  <a:shade val="4549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17220" fontAlgn="base">
              <a:spcBef>
                <a:spcPct val="0"/>
              </a:spcBef>
              <a:spcAft>
                <a:spcPct val="0"/>
              </a:spcAft>
            </a:pPr>
            <a:endParaRPr lang="de-DE" sz="2025" smtClean="0">
              <a:solidFill>
                <a:srgbClr val="3F3F3F"/>
              </a:solidFill>
              <a:latin typeface="Palatino" charset="0"/>
              <a:sym typeface="Palatino" charset="0"/>
            </a:endParaRPr>
          </a:p>
        </p:txBody>
      </p:sp>
      <p:pic>
        <p:nvPicPr>
          <p:cNvPr id="242694" name="Picture 6" descr="Logo_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68" y="303253"/>
            <a:ext cx="1714500" cy="328969"/>
          </a:xfrm>
          <a:prstGeom prst="rect">
            <a:avLst/>
          </a:prstGeom>
          <a:noFill/>
          <a:extLst>
            <a:ext uri="{909E8E84-426E-40DD-AFC4-6F175D3DCCD1}">
              <a14:hiddenFill xmlns:a14="http://schemas.microsoft.com/office/drawing/2010/main">
                <a:solidFill>
                  <a:srgbClr val="FFFFFF"/>
                </a:solidFill>
              </a14:hiddenFill>
            </a:ext>
          </a:extLst>
        </p:spPr>
      </p:pic>
      <p:sp>
        <p:nvSpPr>
          <p:cNvPr id="242695" name="Text Box 7"/>
          <p:cNvSpPr txBox="1">
            <a:spLocks noChangeArrowheads="1"/>
          </p:cNvSpPr>
          <p:nvPr/>
        </p:nvSpPr>
        <p:spPr bwMode="auto">
          <a:xfrm>
            <a:off x="6197918" y="4982766"/>
            <a:ext cx="2451735" cy="17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r" eaLnBrk="0" fontAlgn="base" hangingPunct="0">
              <a:spcBef>
                <a:spcPct val="50000"/>
              </a:spcBef>
              <a:spcAft>
                <a:spcPct val="0"/>
              </a:spcAft>
            </a:pPr>
            <a:r>
              <a:rPr lang="de-CH" altLang="de-DE" sz="675" smtClean="0">
                <a:solidFill>
                  <a:srgbClr val="FFFFFF"/>
                </a:solidFill>
                <a:latin typeface="Arial" charset="0"/>
                <a:sym typeface="Palatino" charset="0"/>
              </a:rPr>
              <a:t>Datum</a:t>
            </a:r>
          </a:p>
        </p:txBody>
      </p:sp>
      <p:pic>
        <p:nvPicPr>
          <p:cNvPr id="2426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5744"/>
            <a:ext cx="9144000" cy="188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51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sz="675"/>
            </a:lvl1pPr>
          </a:lstStyle>
          <a:p>
            <a:fld id="{33D51705-CEEA-7D45-A732-5481652821B5}"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53139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343489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4364" y="1282661"/>
            <a:ext cx="7886700" cy="2138839"/>
          </a:xfrm>
        </p:spPr>
        <p:txBody>
          <a:bodyPr anchor="b"/>
          <a:lstStyle>
            <a:lvl1pPr>
              <a:defRPr sz="4050"/>
            </a:lvl1pPr>
          </a:lstStyle>
          <a:p>
            <a:r>
              <a:rPr lang="de-DE" smtClean="0"/>
              <a:t>Mastertitelformat bearbeiten</a:t>
            </a:r>
            <a:endParaRPr lang="de-DE"/>
          </a:p>
        </p:txBody>
      </p:sp>
      <p:sp>
        <p:nvSpPr>
          <p:cNvPr id="3" name="Textplatzhalter 2"/>
          <p:cNvSpPr>
            <a:spLocks noGrp="1"/>
          </p:cNvSpPr>
          <p:nvPr>
            <p:ph type="body" idx="1"/>
          </p:nvPr>
        </p:nvSpPr>
        <p:spPr>
          <a:xfrm>
            <a:off x="624364" y="3441859"/>
            <a:ext cx="7886700" cy="1125141"/>
          </a:xfrm>
        </p:spPr>
        <p:txBody>
          <a:bodyPr/>
          <a:lstStyle>
            <a:lvl1pPr marL="0" indent="0">
              <a:buNone/>
              <a:defRPr sz="1620"/>
            </a:lvl1pPr>
            <a:lvl2pPr marL="308610" indent="0">
              <a:buNone/>
              <a:defRPr sz="1350"/>
            </a:lvl2pPr>
            <a:lvl3pPr marL="617220" indent="0">
              <a:buNone/>
              <a:defRPr sz="1215"/>
            </a:lvl3pPr>
            <a:lvl4pPr marL="925830" indent="0">
              <a:buNone/>
              <a:defRPr sz="1080"/>
            </a:lvl4pPr>
            <a:lvl5pPr marL="1234440" indent="0">
              <a:buNone/>
              <a:defRPr sz="1080"/>
            </a:lvl5pPr>
            <a:lvl6pPr marL="1543050" indent="0">
              <a:buNone/>
              <a:defRPr sz="1080"/>
            </a:lvl6pPr>
            <a:lvl7pPr marL="1851660" indent="0">
              <a:buNone/>
              <a:defRPr sz="1080"/>
            </a:lvl7pPr>
            <a:lvl8pPr marL="2160270" indent="0">
              <a:buNone/>
              <a:defRPr sz="1080"/>
            </a:lvl8pPr>
            <a:lvl9pPr marL="2468880" indent="0">
              <a:buNone/>
              <a:defRPr sz="1080"/>
            </a:lvl9pPr>
          </a:lstStyle>
          <a:p>
            <a:pPr lvl="0"/>
            <a:r>
              <a:rPr lang="de-DE" smtClean="0"/>
              <a:t>Mastertextformat bearbeiten</a:t>
            </a:r>
          </a:p>
        </p:txBody>
      </p:sp>
      <p:sp>
        <p:nvSpPr>
          <p:cNvPr id="4" name="Foliennummernplatzhalter 3"/>
          <p:cNvSpPr>
            <a:spLocks noGrp="1"/>
          </p:cNvSpPr>
          <p:nvPr>
            <p:ph type="sldNum" sz="quarter" idx="10"/>
          </p:nvPr>
        </p:nvSpPr>
        <p:spPr/>
        <p:txBody>
          <a:bodyPr/>
          <a:lstStyle>
            <a:lvl1pPr>
              <a:defRPr sz="675"/>
            </a:lvl1pPr>
          </a:lstStyle>
          <a:p>
            <a:fld id="{1FCC8967-F033-1B4D-B98B-33B5AC50B640}"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384013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537210" y="1771293"/>
            <a:ext cx="3961924" cy="3029307"/>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6295" y="1771293"/>
            <a:ext cx="3961923" cy="3029307"/>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sz="675"/>
            </a:lvl1pPr>
          </a:lstStyle>
          <a:p>
            <a:fld id="{33F971EA-A0A5-314D-B153-EB4AFA7BC52A}"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7877168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079" y="274320"/>
            <a:ext cx="7886700" cy="993339"/>
          </a:xfrm>
        </p:spPr>
        <p:txBody>
          <a:bodyPr/>
          <a:lstStyle/>
          <a:p>
            <a:r>
              <a:rPr lang="de-DE" smtClean="0"/>
              <a:t>Mastertitelformat bearbeiten</a:t>
            </a:r>
            <a:endParaRPr lang="de-DE"/>
          </a:p>
        </p:txBody>
      </p:sp>
      <p:sp>
        <p:nvSpPr>
          <p:cNvPr id="3" name="Textplatzhalter 2"/>
          <p:cNvSpPr>
            <a:spLocks noGrp="1"/>
          </p:cNvSpPr>
          <p:nvPr>
            <p:ph type="body" idx="1"/>
          </p:nvPr>
        </p:nvSpPr>
        <p:spPr>
          <a:xfrm>
            <a:off x="630079" y="1261229"/>
            <a:ext cx="3867626" cy="617220"/>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de-DE" smtClean="0"/>
              <a:t>Mastertextformat bearbeiten</a:t>
            </a:r>
          </a:p>
        </p:txBody>
      </p:sp>
      <p:sp>
        <p:nvSpPr>
          <p:cNvPr id="4" name="Inhaltsplatzhalter 3"/>
          <p:cNvSpPr>
            <a:spLocks noGrp="1"/>
          </p:cNvSpPr>
          <p:nvPr>
            <p:ph sz="half" idx="2"/>
          </p:nvPr>
        </p:nvSpPr>
        <p:spPr>
          <a:xfrm>
            <a:off x="630079" y="1878450"/>
            <a:ext cx="3867626" cy="2763559"/>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261229"/>
            <a:ext cx="3887629" cy="617220"/>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de-DE" smtClean="0"/>
              <a:t>Mastertextformat bearbeiten</a:t>
            </a:r>
          </a:p>
        </p:txBody>
      </p:sp>
      <p:sp>
        <p:nvSpPr>
          <p:cNvPr id="6" name="Inhaltsplatzhalter 5"/>
          <p:cNvSpPr>
            <a:spLocks noGrp="1"/>
          </p:cNvSpPr>
          <p:nvPr>
            <p:ph sz="quarter" idx="4"/>
          </p:nvPr>
        </p:nvSpPr>
        <p:spPr>
          <a:xfrm>
            <a:off x="4629150" y="1878450"/>
            <a:ext cx="3887629" cy="2763559"/>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sz="675"/>
            </a:lvl1pPr>
          </a:lstStyle>
          <a:p>
            <a:fld id="{A415309F-4F00-2E49-A216-C2AD9B5B9847}"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1594438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Foliennummernplatzhalter 2"/>
          <p:cNvSpPr>
            <a:spLocks noGrp="1"/>
          </p:cNvSpPr>
          <p:nvPr>
            <p:ph type="sldNum" sz="quarter" idx="10"/>
          </p:nvPr>
        </p:nvSpPr>
        <p:spPr/>
        <p:txBody>
          <a:bodyPr/>
          <a:lstStyle>
            <a:lvl1pPr>
              <a:defRPr sz="675"/>
            </a:lvl1pPr>
          </a:lstStyle>
          <a:p>
            <a:fld id="{2AD0D4D6-AAAF-8648-91F5-400F992E03B5}"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2517004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sz="675"/>
            </a:lvl1pPr>
          </a:lstStyle>
          <a:p>
            <a:fld id="{C9F45587-5E8D-334E-AFDF-0D8115A9C372}"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2101282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079" y="342900"/>
            <a:ext cx="2948940" cy="1200150"/>
          </a:xfrm>
        </p:spPr>
        <p:txBody>
          <a:bodyPr anchor="b"/>
          <a:lstStyle>
            <a:lvl1pPr>
              <a:defRPr sz="2160"/>
            </a:lvl1pPr>
          </a:lstStyle>
          <a:p>
            <a:r>
              <a:rPr lang="de-DE" smtClean="0"/>
              <a:t>Mastertitelformat bearbeiten</a:t>
            </a:r>
            <a:endParaRPr lang="de-DE"/>
          </a:p>
        </p:txBody>
      </p:sp>
      <p:sp>
        <p:nvSpPr>
          <p:cNvPr id="3" name="Inhaltsplatzhalter 2"/>
          <p:cNvSpPr>
            <a:spLocks noGrp="1"/>
          </p:cNvSpPr>
          <p:nvPr>
            <p:ph idx="1"/>
          </p:nvPr>
        </p:nvSpPr>
        <p:spPr>
          <a:xfrm>
            <a:off x="3887629" y="740450"/>
            <a:ext cx="4629150" cy="3655099"/>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079" y="1543050"/>
            <a:ext cx="2948940" cy="2858929"/>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de-DE" smtClean="0"/>
              <a:t>Mastertextformat bearbeiten</a:t>
            </a:r>
          </a:p>
        </p:txBody>
      </p:sp>
      <p:sp>
        <p:nvSpPr>
          <p:cNvPr id="5" name="Foliennummernplatzhalter 4"/>
          <p:cNvSpPr>
            <a:spLocks noGrp="1"/>
          </p:cNvSpPr>
          <p:nvPr>
            <p:ph type="sldNum" sz="quarter" idx="10"/>
          </p:nvPr>
        </p:nvSpPr>
        <p:spPr/>
        <p:txBody>
          <a:bodyPr/>
          <a:lstStyle>
            <a:lvl1pPr>
              <a:defRPr sz="675"/>
            </a:lvl1pPr>
          </a:lstStyle>
          <a:p>
            <a:fld id="{E739D10D-9D3B-BD40-887A-918F3C9CDB36}"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668258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079" y="342900"/>
            <a:ext cx="2948940" cy="1200150"/>
          </a:xfrm>
        </p:spPr>
        <p:txBody>
          <a:bodyPr anchor="b"/>
          <a:lstStyle>
            <a:lvl1pPr>
              <a:defRPr sz="2160"/>
            </a:lvl1pPr>
          </a:lstStyle>
          <a:p>
            <a:r>
              <a:rPr lang="de-DE" smtClean="0"/>
              <a:t>Mastertitelformat bearbeiten</a:t>
            </a:r>
            <a:endParaRPr lang="de-DE"/>
          </a:p>
        </p:txBody>
      </p:sp>
      <p:sp>
        <p:nvSpPr>
          <p:cNvPr id="3" name="Bildplatzhalter 2"/>
          <p:cNvSpPr>
            <a:spLocks noGrp="1"/>
          </p:cNvSpPr>
          <p:nvPr>
            <p:ph type="pic" idx="1"/>
          </p:nvPr>
        </p:nvSpPr>
        <p:spPr>
          <a:xfrm>
            <a:off x="3887629" y="740450"/>
            <a:ext cx="4629150" cy="3655099"/>
          </a:xfrm>
        </p:spPr>
        <p:txBody>
          <a:bodyPr/>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endParaRPr lang="de-DE"/>
          </a:p>
        </p:txBody>
      </p:sp>
      <p:sp>
        <p:nvSpPr>
          <p:cNvPr id="4" name="Textplatzhalter 3"/>
          <p:cNvSpPr>
            <a:spLocks noGrp="1"/>
          </p:cNvSpPr>
          <p:nvPr>
            <p:ph type="body" sz="half" idx="2"/>
          </p:nvPr>
        </p:nvSpPr>
        <p:spPr>
          <a:xfrm>
            <a:off x="630079" y="1543050"/>
            <a:ext cx="2948940" cy="2858929"/>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de-DE" smtClean="0"/>
              <a:t>Mastertextformat bearbeiten</a:t>
            </a:r>
          </a:p>
        </p:txBody>
      </p:sp>
      <p:sp>
        <p:nvSpPr>
          <p:cNvPr id="5" name="Foliennummernplatzhalter 4"/>
          <p:cNvSpPr>
            <a:spLocks noGrp="1"/>
          </p:cNvSpPr>
          <p:nvPr>
            <p:ph type="sldNum" sz="quarter" idx="10"/>
          </p:nvPr>
        </p:nvSpPr>
        <p:spPr/>
        <p:txBody>
          <a:bodyPr/>
          <a:lstStyle>
            <a:lvl1pPr>
              <a:defRPr sz="675"/>
            </a:lvl1pPr>
          </a:lstStyle>
          <a:p>
            <a:fld id="{E3578BCD-3167-3A4D-8174-E17C2508AA44}"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21469894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sz="675"/>
            </a:lvl1pPr>
          </a:lstStyle>
          <a:p>
            <a:fld id="{9036DD88-28EB-2B4F-9697-88F89A902509}"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745393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9395" y="857250"/>
            <a:ext cx="2018823" cy="3943350"/>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518637" y="857250"/>
            <a:ext cx="5923598" cy="394335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sz="675"/>
            </a:lvl1pPr>
          </a:lstStyle>
          <a:p>
            <a:fld id="{6D062551-5253-7D45-BF1B-76394AA4AE67}"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612911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18637" y="857250"/>
            <a:ext cx="8078153" cy="857250"/>
          </a:xfrm>
        </p:spPr>
        <p:txBody>
          <a:bodyPr/>
          <a:lstStyle/>
          <a:p>
            <a:r>
              <a:rPr lang="de-DE" smtClean="0"/>
              <a:t>Mastertitelformat bearbeiten</a:t>
            </a:r>
            <a:endParaRPr lang="de-DE"/>
          </a:p>
        </p:txBody>
      </p:sp>
      <p:sp>
        <p:nvSpPr>
          <p:cNvPr id="3" name="Tabellenplatzhalter 2"/>
          <p:cNvSpPr>
            <a:spLocks noGrp="1"/>
          </p:cNvSpPr>
          <p:nvPr>
            <p:ph type="tbl" idx="1"/>
          </p:nvPr>
        </p:nvSpPr>
        <p:spPr>
          <a:xfrm>
            <a:off x="537210" y="1771293"/>
            <a:ext cx="8061008" cy="3029307"/>
          </a:xfrm>
        </p:spPr>
        <p:txBody>
          <a:bodyPr/>
          <a:lstStyle/>
          <a:p>
            <a:endParaRPr lang="de-DE"/>
          </a:p>
        </p:txBody>
      </p:sp>
      <p:sp>
        <p:nvSpPr>
          <p:cNvPr id="4" name="Foliennummernplatzhalter 3"/>
          <p:cNvSpPr>
            <a:spLocks noGrp="1"/>
          </p:cNvSpPr>
          <p:nvPr>
            <p:ph type="sldNum" sz="quarter" idx="10"/>
          </p:nvPr>
        </p:nvSpPr>
        <p:spPr>
          <a:xfrm>
            <a:off x="7812405" y="4974193"/>
            <a:ext cx="761524" cy="172522"/>
          </a:xfrm>
        </p:spPr>
        <p:txBody>
          <a:bodyPr/>
          <a:lstStyle>
            <a:lvl1pPr>
              <a:defRPr sz="675"/>
            </a:lvl1pPr>
          </a:lstStyle>
          <a:p>
            <a:fld id="{6CCE77B7-DFE2-2540-A044-AF7E17D17AC3}"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927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2" name="Picture 1" descr="test11_3.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760"/>
            <a:ext cx="9144000" cy="5143500"/>
          </a:xfrm>
          <a:prstGeom prst="rect">
            <a:avLst/>
          </a:prstGeom>
        </p:spPr>
      </p:pic>
      <p:sp>
        <p:nvSpPr>
          <p:cNvPr id="11" name="Text Placeholder 10"/>
          <p:cNvSpPr>
            <a:spLocks noGrp="1"/>
          </p:cNvSpPr>
          <p:nvPr>
            <p:ph type="body" sz="quarter" idx="10" hasCustomPrompt="1"/>
          </p:nvPr>
        </p:nvSpPr>
        <p:spPr>
          <a:xfrm>
            <a:off x="2410065" y="1452436"/>
            <a:ext cx="4399200" cy="352668"/>
          </a:xfrm>
          <a:prstGeom prst="rect">
            <a:avLst/>
          </a:prstGeom>
        </p:spPr>
        <p:txBody>
          <a:bodyPr lIns="34290" tIns="17145" rIns="34290" bIns="17145"/>
          <a:lstStyle>
            <a:lvl1pPr marL="0" indent="0">
              <a:buNone/>
              <a:defRPr sz="2099">
                <a:latin typeface="Helvetica Neue Light" panose="02000403000000020004" pitchFamily="2"/>
              </a:defRPr>
            </a:lvl1pPr>
          </a:lstStyle>
          <a:p>
            <a:pPr lvl="0"/>
            <a:r>
              <a:rPr lang="en-US" dirty="0" smtClean="0"/>
              <a:t>Title</a:t>
            </a:r>
            <a:endParaRPr lang="de-CH" dirty="0"/>
          </a:p>
        </p:txBody>
      </p:sp>
      <p:sp>
        <p:nvSpPr>
          <p:cNvPr id="18" name="Text Placeholder 17"/>
          <p:cNvSpPr>
            <a:spLocks noGrp="1"/>
          </p:cNvSpPr>
          <p:nvPr>
            <p:ph type="body" sz="quarter" idx="13" hasCustomPrompt="1"/>
          </p:nvPr>
        </p:nvSpPr>
        <p:spPr>
          <a:xfrm>
            <a:off x="2409826" y="1840111"/>
            <a:ext cx="4399359" cy="210320"/>
          </a:xfrm>
          <a:prstGeom prst="rect">
            <a:avLst/>
          </a:prstGeom>
        </p:spPr>
        <p:txBody>
          <a:bodyPr lIns="34290" tIns="17145" rIns="34290" bIns="17145"/>
          <a:lstStyle>
            <a:lvl1pPr marL="0" indent="0">
              <a:buNone/>
              <a:defRPr sz="1100">
                <a:latin typeface="Helvetica Neue Light" panose="02000403000000020004" pitchFamily="2"/>
              </a:defRPr>
            </a:lvl1pPr>
          </a:lstStyle>
          <a:p>
            <a:pPr lvl="0"/>
            <a:r>
              <a:rPr lang="de-CH" dirty="0" smtClean="0"/>
              <a:t>Subtitle</a:t>
            </a:r>
            <a:endParaRPr lang="de-CH" dirty="0"/>
          </a:p>
        </p:txBody>
      </p:sp>
      <p:grpSp>
        <p:nvGrpSpPr>
          <p:cNvPr id="14" name="Gruppieren 13"/>
          <p:cNvGrpSpPr/>
          <p:nvPr userDrawn="1"/>
        </p:nvGrpSpPr>
        <p:grpSpPr>
          <a:xfrm>
            <a:off x="-1190" y="4837630"/>
            <a:ext cx="9145191" cy="305871"/>
            <a:chOff x="-3175" y="12900345"/>
            <a:chExt cx="24387175" cy="815655"/>
          </a:xfrm>
        </p:grpSpPr>
        <p:cxnSp>
          <p:nvCxnSpPr>
            <p:cNvPr id="15" name="Gerader Verbinder 14"/>
            <p:cNvCxnSpPr/>
            <p:nvPr userDrawn="1"/>
          </p:nvCxnSpPr>
          <p:spPr>
            <a:xfrm>
              <a:off x="-3175" y="12900345"/>
              <a:ext cx="24384000" cy="0"/>
            </a:xfrm>
            <a:prstGeom prst="line">
              <a:avLst/>
            </a:prstGeom>
            <a:noFill/>
            <a:ln w="25400" cap="flat">
              <a:solidFill>
                <a:schemeClr val="bg2">
                  <a:lumMod val="75000"/>
                </a:schemeClr>
              </a:solidFill>
              <a:prstDash val="solid"/>
              <a:miter lim="400000"/>
            </a:ln>
            <a:effectLst/>
          </p:spPr>
          <p:style>
            <a:lnRef idx="0">
              <a:scrgbClr r="0" g="0" b="0"/>
            </a:lnRef>
            <a:fillRef idx="0">
              <a:scrgbClr r="0" g="0" b="0"/>
            </a:fillRef>
            <a:effectRef idx="0">
              <a:scrgbClr r="0" g="0" b="0"/>
            </a:effectRef>
            <a:fontRef idx="none"/>
          </p:style>
        </p:cxnSp>
        <p:grpSp>
          <p:nvGrpSpPr>
            <p:cNvPr id="20" name="Gruppierung 33"/>
            <p:cNvGrpSpPr>
              <a:grpSpLocks noChangeAspect="1"/>
            </p:cNvGrpSpPr>
            <p:nvPr userDrawn="1"/>
          </p:nvGrpSpPr>
          <p:grpSpPr>
            <a:xfrm>
              <a:off x="0" y="12930303"/>
              <a:ext cx="24384000" cy="785697"/>
              <a:chOff x="-449826" y="4732338"/>
              <a:chExt cx="9733936" cy="313645"/>
            </a:xfrm>
          </p:grpSpPr>
          <p:sp>
            <p:nvSpPr>
              <p:cNvPr id="22" name="Rectangle 6"/>
              <p:cNvSpPr/>
              <p:nvPr/>
            </p:nvSpPr>
            <p:spPr>
              <a:xfrm>
                <a:off x="-449826" y="4732338"/>
                <a:ext cx="9733936" cy="31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endParaRPr lang="en-US" sz="1799">
                  <a:solidFill>
                    <a:prstClr val="black"/>
                  </a:solidFill>
                </a:endParaRPr>
              </a:p>
            </p:txBody>
          </p:sp>
          <p:pic>
            <p:nvPicPr>
              <p:cNvPr id="23" name="Picture 1" descr="eth_logo_kurz_pos.eps"/>
              <p:cNvPicPr>
                <a:picLocks noChangeAspect="1"/>
              </p:cNvPicPr>
              <p:nvPr/>
            </p:nvPicPr>
            <p:blipFill>
              <a:blip r:embed="rId3" cstate="screen">
                <a:lum bright="42000" contrast="-2000"/>
                <a:extLst>
                  <a:ext uri="{28A0092B-C50C-407E-A947-70E740481C1C}">
                    <a14:useLocalDpi xmlns:a14="http://schemas.microsoft.com/office/drawing/2010/main" val="0"/>
                  </a:ext>
                </a:extLst>
              </a:blip>
              <a:stretch>
                <a:fillRect/>
              </a:stretch>
            </p:blipFill>
            <p:spPr>
              <a:xfrm>
                <a:off x="7255499" y="4798557"/>
                <a:ext cx="1096200" cy="178813"/>
              </a:xfrm>
              <a:prstGeom prst="rect">
                <a:avLst/>
              </a:prstGeom>
            </p:spPr>
          </p:pic>
          <p:pic>
            <p:nvPicPr>
              <p:cNvPr id="24" name="Picture 14"/>
              <p:cNvPicPr>
                <a:picLocks noChangeAspect="1"/>
              </p:cNvPicPr>
              <p:nvPr/>
            </p:nvPicPr>
            <p:blipFill>
              <a:blip r:embed="rId4"/>
              <a:stretch>
                <a:fillRect/>
              </a:stretch>
            </p:blipFill>
            <p:spPr>
              <a:xfrm>
                <a:off x="-209334" y="4792781"/>
                <a:ext cx="1911858" cy="212979"/>
              </a:xfrm>
              <a:prstGeom prst="rect">
                <a:avLst/>
              </a:prstGeom>
            </p:spPr>
          </p:pic>
          <p:pic>
            <p:nvPicPr>
              <p:cNvPr id="25" name="Picture 15"/>
              <p:cNvPicPr>
                <a:picLocks noChangeAspect="1"/>
              </p:cNvPicPr>
              <p:nvPr/>
            </p:nvPicPr>
            <p:blipFill>
              <a:blip r:embed="rId5"/>
              <a:stretch>
                <a:fillRect/>
              </a:stretch>
            </p:blipFill>
            <p:spPr>
              <a:xfrm>
                <a:off x="2178616" y="4753922"/>
                <a:ext cx="1216212" cy="270269"/>
              </a:xfrm>
              <a:prstGeom prst="rect">
                <a:avLst/>
              </a:prstGeom>
            </p:spPr>
          </p:pic>
          <p:pic>
            <p:nvPicPr>
              <p:cNvPr id="27" name="Picture 2" descr="CREATE logo.psd"/>
              <p:cNvPicPr>
                <a:picLocks noChangeAspect="1"/>
              </p:cNvPicPr>
              <p:nvPr/>
            </p:nvPicPr>
            <p: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Effect>
                          <a14:colorTemperature colorTemp="47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05547" y="4746112"/>
                <a:ext cx="1062914" cy="283527"/>
              </a:xfrm>
              <a:prstGeom prst="rect">
                <a:avLst/>
              </a:prstGeom>
            </p:spPr>
          </p:pic>
        </p:grpSp>
      </p:grpSp>
      <p:sp>
        <p:nvSpPr>
          <p:cNvPr id="16" name="Textfeld 8"/>
          <p:cNvSpPr txBox="1"/>
          <p:nvPr userDrawn="1"/>
        </p:nvSpPr>
        <p:spPr>
          <a:xfrm>
            <a:off x="3674322" y="4921192"/>
            <a:ext cx="1834067" cy="111549"/>
          </a:xfrm>
          <a:prstGeom prst="rect">
            <a:avLst/>
          </a:prstGeom>
          <a:noFill/>
        </p:spPr>
        <p:txBody>
          <a:bodyPr wrap="square" lIns="34271" tIns="17135" rIns="34271" bIns="17135" rtlCol="0">
            <a:spAutoFit/>
          </a:bodyPr>
          <a:lstStyle/>
          <a:p>
            <a:pPr defTabSz="457017">
              <a:lnSpc>
                <a:spcPts val="563"/>
              </a:lnSpc>
            </a:pPr>
            <a:r>
              <a:rPr lang="en-US" sz="500" b="1" dirty="0" smtClean="0">
                <a:solidFill>
                  <a:prstClr val="black"/>
                </a:solidFill>
                <a:latin typeface="Arial" pitchFamily="34" charset="0"/>
                <a:cs typeface="Arial" pitchFamily="34" charset="0"/>
              </a:rPr>
              <a:t>Responsive Cities</a:t>
            </a:r>
            <a:endParaRPr lang="en-US" sz="500" b="1" dirty="0">
              <a:solidFill>
                <a:prstClr val="black"/>
              </a:solidFill>
              <a:latin typeface="Arial" pitchFamily="34" charset="0"/>
              <a:cs typeface="Arial" pitchFamily="34" charset="0"/>
            </a:endParaRPr>
          </a:p>
        </p:txBody>
      </p:sp>
      <p:pic>
        <p:nvPicPr>
          <p:cNvPr id="3" name="Bild 2"/>
          <p:cNvPicPr>
            <a:picLocks noChangeAspect="1"/>
          </p:cNvPicPr>
          <p:nvPr userDrawn="1"/>
        </p:nvPicPr>
        <p:blipFill>
          <a:blip r:embed="rId8"/>
          <a:stretch>
            <a:fillRect/>
          </a:stretch>
        </p:blipFill>
        <p:spPr>
          <a:xfrm>
            <a:off x="8460187" y="4904945"/>
            <a:ext cx="365084" cy="176118"/>
          </a:xfrm>
          <a:prstGeom prst="rect">
            <a:avLst/>
          </a:prstGeom>
        </p:spPr>
      </p:pic>
    </p:spTree>
    <p:extLst>
      <p:ext uri="{BB962C8B-B14F-4D97-AF65-F5344CB8AC3E}">
        <p14:creationId xmlns:p14="http://schemas.microsoft.com/office/powerpoint/2010/main" val="1925051696"/>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8637" y="857250"/>
            <a:ext cx="8079581" cy="39433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7812405" y="4974193"/>
            <a:ext cx="761524" cy="172522"/>
          </a:xfrm>
        </p:spPr>
        <p:txBody>
          <a:bodyPr/>
          <a:lstStyle>
            <a:lvl1pPr>
              <a:defRPr sz="675"/>
            </a:lvl1pPr>
          </a:lstStyle>
          <a:p>
            <a:fld id="{4762C1C6-F6DC-AC46-A377-695A47258EF4}"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9906555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18637" y="857250"/>
            <a:ext cx="8078153" cy="857250"/>
          </a:xfrm>
        </p:spPr>
        <p:txBody>
          <a:bodyPr/>
          <a:lstStyle/>
          <a:p>
            <a:r>
              <a:rPr lang="de-DE" smtClean="0"/>
              <a:t>Mastertitelformat bearbeiten</a:t>
            </a:r>
            <a:endParaRPr lang="de-DE"/>
          </a:p>
        </p:txBody>
      </p:sp>
      <p:sp>
        <p:nvSpPr>
          <p:cNvPr id="3" name="Inhaltsplatzhalter 2"/>
          <p:cNvSpPr>
            <a:spLocks noGrp="1"/>
          </p:cNvSpPr>
          <p:nvPr>
            <p:ph sz="half" idx="1"/>
          </p:nvPr>
        </p:nvSpPr>
        <p:spPr>
          <a:xfrm>
            <a:off x="537210" y="1771293"/>
            <a:ext cx="3961924" cy="3029307"/>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36295" y="1771294"/>
            <a:ext cx="3961923" cy="1462682"/>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36295" y="3336846"/>
            <a:ext cx="3961923" cy="1463754"/>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0"/>
          </p:nvPr>
        </p:nvSpPr>
        <p:spPr>
          <a:xfrm>
            <a:off x="7812405" y="4974193"/>
            <a:ext cx="761524" cy="172522"/>
          </a:xfrm>
        </p:spPr>
        <p:txBody>
          <a:bodyPr/>
          <a:lstStyle>
            <a:lvl1pPr>
              <a:defRPr sz="675"/>
            </a:lvl1pPr>
          </a:lstStyle>
          <a:p>
            <a:fld id="{5805ED31-9ECE-A741-B437-CDDD158E6BCA}" type="slidenum">
              <a:rPr lang="de-CH" altLang="de-DE">
                <a:solidFill>
                  <a:srgbClr val="FFFFFF"/>
                </a:solidFill>
              </a:rPr>
              <a:pPr/>
              <a:t>‹Nr.›</a:t>
            </a:fld>
            <a:endParaRPr lang="de-CH" altLang="de-DE">
              <a:solidFill>
                <a:srgbClr val="FFFFFF"/>
              </a:solidFill>
            </a:endParaRPr>
          </a:p>
          <a:p>
            <a:endParaRPr lang="de-CH" altLang="de-DE" sz="743">
              <a:solidFill>
                <a:srgbClr val="FFFFFF"/>
              </a:solidFill>
            </a:endParaRPr>
          </a:p>
        </p:txBody>
      </p:sp>
    </p:spTree>
    <p:extLst>
      <p:ext uri="{BB962C8B-B14F-4D97-AF65-F5344CB8AC3E}">
        <p14:creationId xmlns:p14="http://schemas.microsoft.com/office/powerpoint/2010/main" val="1926965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4433329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697645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7148044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9067721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788266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347745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9649084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1448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7937624" y="4731545"/>
            <a:ext cx="612068" cy="351234"/>
          </a:xfrm>
          <a:prstGeom prst="rect">
            <a:avLst/>
          </a:prstGeom>
        </p:spPr>
        <p:txBody>
          <a:bodyPr/>
          <a:lstStyle/>
          <a:p>
            <a:r>
              <a:rPr lang="de-DE" smtClean="0">
                <a:solidFill>
                  <a:prstClr val="black">
                    <a:tint val="75000"/>
                  </a:prstClr>
                </a:solidFill>
              </a:rPr>
              <a:t>20.5.2015</a:t>
            </a:r>
            <a:endParaRPr lang="en-GB" dirty="0">
              <a:solidFill>
                <a:prstClr val="black">
                  <a:tint val="75000"/>
                </a:prstClr>
              </a:solidFill>
            </a:endParaRPr>
          </a:p>
        </p:txBody>
      </p:sp>
      <p:sp>
        <p:nvSpPr>
          <p:cNvPr id="5" name="Fußzeilenplatzhalter 4"/>
          <p:cNvSpPr>
            <a:spLocks noGrp="1"/>
          </p:cNvSpPr>
          <p:nvPr>
            <p:ph type="ftr" sz="quarter" idx="11"/>
          </p:nvPr>
        </p:nvSpPr>
        <p:spPr>
          <a:xfrm>
            <a:off x="4572004" y="4731545"/>
            <a:ext cx="3208613" cy="351234"/>
          </a:xfrm>
          <a:prstGeom prst="rect">
            <a:avLst/>
          </a:prstGeom>
        </p:spPr>
        <p:txBody>
          <a:bodyPr/>
          <a:lstStyle/>
          <a:p>
            <a:r>
              <a:rPr lang="en-GB" smtClean="0">
                <a:solidFill>
                  <a:prstClr val="black">
                    <a:tint val="75000"/>
                  </a:prstClr>
                </a:solidFill>
              </a:rPr>
              <a:t>Lino Guzzella</a:t>
            </a:r>
            <a:endParaRPr lang="en-GB" dirty="0">
              <a:solidFill>
                <a:prstClr val="black">
                  <a:tint val="75000"/>
                </a:prstClr>
              </a:solidFill>
            </a:endParaRPr>
          </a:p>
        </p:txBody>
      </p:sp>
      <p:sp>
        <p:nvSpPr>
          <p:cNvPr id="6" name="Foliennummernplatzhalter 5"/>
          <p:cNvSpPr>
            <a:spLocks noGrp="1"/>
          </p:cNvSpPr>
          <p:nvPr>
            <p:ph type="sldNum" sz="quarter" idx="12"/>
          </p:nvPr>
        </p:nvSpPr>
        <p:spPr>
          <a:xfrm>
            <a:off x="8626351" y="4731545"/>
            <a:ext cx="266700" cy="351234"/>
          </a:xfrm>
          <a:prstGeom prst="rect">
            <a:avLst/>
          </a:prstGeom>
        </p:spPr>
        <p:txBody>
          <a:bodyPr/>
          <a:lstStyle/>
          <a:p>
            <a:fld id="{6C6AE60A-B69C-4790-82F7-3882EDF23186}" type="slidenum">
              <a:rPr lang="en-GB" smtClean="0">
                <a:solidFill>
                  <a:prstClr val="black">
                    <a:tint val="75000"/>
                  </a:prstClr>
                </a:solidFill>
              </a:rPr>
              <a:pPr/>
              <a:t>‹Nr.›</a:t>
            </a:fld>
            <a:endParaRPr lang="en-GB" dirty="0">
              <a:solidFill>
                <a:prstClr val="black">
                  <a:tint val="75000"/>
                </a:prstClr>
              </a:solidFill>
            </a:endParaRPr>
          </a:p>
        </p:txBody>
      </p:sp>
      <p:sp>
        <p:nvSpPr>
          <p:cNvPr id="10" name="Bildplatzhalter 9"/>
          <p:cNvSpPr>
            <a:spLocks noGrp="1"/>
          </p:cNvSpPr>
          <p:nvPr>
            <p:ph type="pic" sz="quarter" idx="13" hasCustomPrompt="1"/>
          </p:nvPr>
        </p:nvSpPr>
        <p:spPr>
          <a:xfrm>
            <a:off x="323851" y="465536"/>
            <a:ext cx="8496300" cy="4205895"/>
          </a:xfrm>
          <a:prstGeom prst="rect">
            <a:avLst/>
          </a:prstGeom>
          <a:noFill/>
        </p:spPr>
        <p:txBody>
          <a:bodyPr/>
          <a:lstStyle>
            <a:lvl1pPr marL="0" indent="0">
              <a:buNone/>
              <a:defRPr/>
            </a:lvl1pPr>
          </a:lstStyle>
          <a:p>
            <a:r>
              <a:rPr lang="en-US" dirty="0" smtClean="0"/>
              <a:t>Add a picture by dragging it onto the icon or by clicking on the icon</a:t>
            </a:r>
          </a:p>
        </p:txBody>
      </p:sp>
    </p:spTree>
    <p:extLst>
      <p:ext uri="{BB962C8B-B14F-4D97-AF65-F5344CB8AC3E}">
        <p14:creationId xmlns:p14="http://schemas.microsoft.com/office/powerpoint/2010/main" val="328760130"/>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4005973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1855106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white">
                    <a:tint val="75000"/>
                  </a:prstClr>
                </a:solidFill>
              </a:rPr>
              <a:pPr/>
              <a:t>11/7/16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2662197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7146" indent="0" algn="ctr">
              <a:buNone/>
              <a:defRPr>
                <a:solidFill>
                  <a:schemeClr val="tx1">
                    <a:tint val="75000"/>
                  </a:schemeClr>
                </a:solidFill>
              </a:defRPr>
            </a:lvl2pPr>
            <a:lvl3pPr marL="814284" indent="0" algn="ctr">
              <a:buNone/>
              <a:defRPr>
                <a:solidFill>
                  <a:schemeClr val="tx1">
                    <a:tint val="75000"/>
                  </a:schemeClr>
                </a:solidFill>
              </a:defRPr>
            </a:lvl3pPr>
            <a:lvl4pPr marL="1221427" indent="0" algn="ctr">
              <a:buNone/>
              <a:defRPr>
                <a:solidFill>
                  <a:schemeClr val="tx1">
                    <a:tint val="75000"/>
                  </a:schemeClr>
                </a:solidFill>
              </a:defRPr>
            </a:lvl4pPr>
            <a:lvl5pPr marL="1628571" indent="0" algn="ctr">
              <a:buNone/>
              <a:defRPr>
                <a:solidFill>
                  <a:schemeClr val="tx1">
                    <a:tint val="75000"/>
                  </a:schemeClr>
                </a:solidFill>
              </a:defRPr>
            </a:lvl5pPr>
            <a:lvl6pPr marL="2035710" indent="0" algn="ctr">
              <a:buNone/>
              <a:defRPr>
                <a:solidFill>
                  <a:schemeClr val="tx1">
                    <a:tint val="75000"/>
                  </a:schemeClr>
                </a:solidFill>
              </a:defRPr>
            </a:lvl6pPr>
            <a:lvl7pPr marL="2442852" indent="0" algn="ctr">
              <a:buNone/>
              <a:defRPr>
                <a:solidFill>
                  <a:schemeClr val="tx1">
                    <a:tint val="75000"/>
                  </a:schemeClr>
                </a:solidFill>
              </a:defRPr>
            </a:lvl7pPr>
            <a:lvl8pPr marL="2849995" indent="0" algn="ctr">
              <a:buNone/>
              <a:defRPr>
                <a:solidFill>
                  <a:schemeClr val="tx1">
                    <a:tint val="75000"/>
                  </a:schemeClr>
                </a:solidFill>
              </a:defRPr>
            </a:lvl8pPr>
            <a:lvl9pPr marL="3257138"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248F7C4-1A02-43D9-9303-23E813AE76EC}" type="datetimeFigureOut">
              <a:rPr lang="de-CH" smtClean="0">
                <a:solidFill>
                  <a:prstClr val="black">
                    <a:tint val="75000"/>
                  </a:prstClr>
                </a:solidFill>
              </a:rPr>
              <a:pPr/>
              <a:t>07.11.16</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258423B0-A814-4FFA-9D0F-4AC72B3A61DC}" type="slidenum">
              <a:rPr lang="de-CH" smtClean="0">
                <a:solidFill>
                  <a:prstClr val="black">
                    <a:tint val="75000"/>
                  </a:prstClr>
                </a:solidFill>
              </a:rPr>
              <a:pPr/>
              <a:t>‹Nr.›</a:t>
            </a:fld>
            <a:endParaRPr lang="de-CH">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SG"/>
          </a:p>
        </p:txBody>
      </p:sp>
    </p:spTree>
    <p:extLst>
      <p:ext uri="{BB962C8B-B14F-4D97-AF65-F5344CB8AC3E}">
        <p14:creationId xmlns:p14="http://schemas.microsoft.com/office/powerpoint/2010/main" val="12036731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656576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548540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52528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963607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704553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18710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p:nvPr>
        </p:nvSpPr>
        <p:spPr>
          <a:xfrm>
            <a:off x="323851" y="1518050"/>
            <a:ext cx="8496300" cy="315753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itel 6"/>
          <p:cNvSpPr>
            <a:spLocks noGrp="1"/>
          </p:cNvSpPr>
          <p:nvPr>
            <p:ph type="title"/>
          </p:nvPr>
        </p:nvSpPr>
        <p:spPr>
          <a:xfrm>
            <a:off x="457200" y="205979"/>
            <a:ext cx="8229600" cy="857250"/>
          </a:xfrm>
          <a:prstGeom prst="rect">
            <a:avLst/>
          </a:prstGeom>
          <a:solidFill>
            <a:schemeClr val="bg1"/>
          </a:solidFill>
        </p:spPr>
        <p:txBody>
          <a:bodyPr/>
          <a:lstStyle/>
          <a:p>
            <a:r>
              <a:rPr lang="de-DE" smtClean="0"/>
              <a:t>Titelmasterformat durch Klicken bearbeiten</a:t>
            </a:r>
            <a:endParaRPr lang="de-CH"/>
          </a:p>
        </p:txBody>
      </p:sp>
    </p:spTree>
    <p:extLst>
      <p:ext uri="{BB962C8B-B14F-4D97-AF65-F5344CB8AC3E}">
        <p14:creationId xmlns:p14="http://schemas.microsoft.com/office/powerpoint/2010/main" val="708368510"/>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314808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420342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96234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33914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35F9C-DF3D-3E4F-B2A3-0E66510FFE8D}"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83B6CB-38F5-584C-B276-D8A343FCB9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87605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42984" y="3422908"/>
            <a:ext cx="8656843" cy="1255059"/>
          </a:xfrm>
          <a:solidFill>
            <a:schemeClr val="accent1"/>
          </a:solidFill>
        </p:spPr>
        <p:txBody>
          <a:bodyPr lIns="144000" tIns="108000" bIns="0" anchor="t" anchorCtr="0"/>
          <a:lstStyle>
            <a:lvl1pPr marL="0" indent="0" algn="l">
              <a:lnSpc>
                <a:spcPct val="100000"/>
              </a:lnSpc>
              <a:buNone/>
              <a:defRPr sz="1349">
                <a:solidFill>
                  <a:schemeClr val="bg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tint val="75000"/>
                  </a:prstClr>
                </a:solidFill>
              </a:rPr>
              <a:t>20. Nov. 2015</a:t>
            </a:r>
            <a:endParaRPr lang="de-CH"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tint val="75000"/>
                  </a:prstClr>
                </a:solidFill>
              </a:rPr>
              <a:pPr/>
              <a:t>‹Nr.›</a:t>
            </a:fld>
            <a:endParaRPr lang="de-CH" dirty="0">
              <a:solidFill>
                <a:prstClr val="black">
                  <a:tint val="75000"/>
                </a:prstClr>
              </a:solidFill>
            </a:endParaRPr>
          </a:p>
        </p:txBody>
      </p:sp>
      <p:sp>
        <p:nvSpPr>
          <p:cNvPr id="2" name="Titel 1"/>
          <p:cNvSpPr>
            <a:spLocks noGrp="1"/>
          </p:cNvSpPr>
          <p:nvPr>
            <p:ph type="ctrTitle"/>
          </p:nvPr>
        </p:nvSpPr>
        <p:spPr>
          <a:xfrm>
            <a:off x="242984" y="2571750"/>
            <a:ext cx="8656843" cy="864096"/>
          </a:xfrm>
          <a:solidFill>
            <a:schemeClr val="accent1"/>
          </a:solidFill>
        </p:spPr>
        <p:txBody>
          <a:bodyPr wrap="square" lIns="144000" tIns="72000" anchor="t" anchorCtr="0"/>
          <a:lstStyle>
            <a:lvl1pPr>
              <a:lnSpc>
                <a:spcPct val="100000"/>
              </a:lnSpc>
              <a:spcBef>
                <a:spcPts val="0"/>
              </a:spcBef>
              <a:defRPr sz="2399">
                <a:solidFill>
                  <a:schemeClr val="bg1"/>
                </a:solidFill>
              </a:defRPr>
            </a:lvl1pPr>
          </a:lstStyle>
          <a:p>
            <a:r>
              <a:rPr lang="de-DE" smtClean="0"/>
              <a:t>Titelmasterformat durch Klicken bearbeiten</a:t>
            </a:r>
            <a:endParaRPr lang="de-CH" dirty="0"/>
          </a:p>
        </p:txBody>
      </p:sp>
      <p:sp>
        <p:nvSpPr>
          <p:cNvPr id="7" name="Fußzeilenplatzhalter 6"/>
          <p:cNvSpPr>
            <a:spLocks noGrp="1"/>
          </p:cNvSpPr>
          <p:nvPr>
            <p:ph type="ftr" sz="quarter" idx="13"/>
          </p:nvPr>
        </p:nvSpPr>
        <p:spPr/>
        <p:txBody>
          <a:bodyPr/>
          <a:lstStyle/>
          <a:p>
            <a:r>
              <a:rPr lang="de-CH" smtClean="0">
                <a:solidFill>
                  <a:prstClr val="black">
                    <a:tint val="75000"/>
                  </a:prstClr>
                </a:solidFill>
              </a:rPr>
              <a:t>Gerhard Schmitt</a:t>
            </a:r>
            <a:endParaRPr lang="de-CH" dirty="0">
              <a:solidFill>
                <a:prstClr val="black">
                  <a:tint val="75000"/>
                </a:prstClr>
              </a:solidFill>
            </a:endParaRPr>
          </a:p>
        </p:txBody>
      </p:sp>
      <p:sp>
        <p:nvSpPr>
          <p:cNvPr id="9" name="Bildplatzhalter 8"/>
          <p:cNvSpPr>
            <a:spLocks noGrp="1"/>
          </p:cNvSpPr>
          <p:nvPr>
            <p:ph type="pic" sz="quarter" idx="14"/>
          </p:nvPr>
        </p:nvSpPr>
        <p:spPr>
          <a:xfrm>
            <a:off x="242982" y="464400"/>
            <a:ext cx="8656844" cy="210735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1206708010"/>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42984" y="1518049"/>
            <a:ext cx="4184868"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marL="808112" indent="-133297">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4" name="Inhaltsplatzhalter 3"/>
          <p:cNvSpPr>
            <a:spLocks noGrp="1"/>
          </p:cNvSpPr>
          <p:nvPr>
            <p:ph sz="half" idx="2" hasCustomPrompt="1"/>
          </p:nvPr>
        </p:nvSpPr>
        <p:spPr>
          <a:xfrm>
            <a:off x="4716017" y="1518049"/>
            <a:ext cx="4177035"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5" name="Datumsplatzhalter 4"/>
          <p:cNvSpPr>
            <a:spLocks noGrp="1"/>
          </p:cNvSpPr>
          <p:nvPr>
            <p:ph type="dt" sz="half" idx="10"/>
          </p:nvPr>
        </p:nvSpPr>
        <p:spPr/>
        <p:txBody>
          <a:bodyPr/>
          <a:lstStyle/>
          <a:p>
            <a:r>
              <a:rPr lang="de-CH" smtClean="0">
                <a:solidFill>
                  <a:prstClr val="black">
                    <a:tint val="75000"/>
                  </a:prstClr>
                </a:solidFill>
              </a:rPr>
              <a:t>20. Nov. 2015</a:t>
            </a:r>
            <a:endParaRPr lang="de-CH"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CH" dirty="0" smtClean="0">
                <a:solidFill>
                  <a:prstClr val="black">
                    <a:tint val="75000"/>
                  </a:prstClr>
                </a:solidFill>
              </a:rPr>
              <a:t>Gerhard Schmitt</a:t>
            </a:r>
            <a:endParaRPr lang="de-CH"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6C6AE60A-B69C-4790-82F7-3882EDF23186}" type="slidenum">
              <a:rPr lang="de-CH" smtClean="0">
                <a:solidFill>
                  <a:prstClr val="black">
                    <a:tint val="75000"/>
                  </a:prstClr>
                </a:solidFill>
              </a:rPr>
              <a:pPr/>
              <a:t>‹Nr.›</a:t>
            </a:fld>
            <a:endParaRPr lang="de-CH" dirty="0">
              <a:solidFill>
                <a:prstClr val="black">
                  <a:tint val="75000"/>
                </a:prstClr>
              </a:solidFill>
            </a:endParaRPr>
          </a:p>
        </p:txBody>
      </p:sp>
      <p:sp>
        <p:nvSpPr>
          <p:cNvPr id="8" name="Titel 7"/>
          <p:cNvSpPr>
            <a:spLocks noGrp="1"/>
          </p:cNvSpPr>
          <p:nvPr>
            <p:ph type="title"/>
          </p:nvPr>
        </p:nvSpPr>
        <p:spPr>
          <a:xfrm>
            <a:off x="242982" y="465536"/>
            <a:ext cx="8656844" cy="729000"/>
          </a:xfrm>
          <a:solidFill>
            <a:schemeClr val="bg1"/>
          </a:solidFill>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122415529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1"/>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endParaRPr lang="de-CH" sz="1349" dirty="0">
              <a:solidFill>
                <a:prstClr val="white"/>
              </a:solidFill>
            </a:endParaRPr>
          </a:p>
        </p:txBody>
      </p:sp>
      <p:sp>
        <p:nvSpPr>
          <p:cNvPr id="2" name="Datumsplatzhalter 1"/>
          <p:cNvSpPr>
            <a:spLocks noGrp="1"/>
          </p:cNvSpPr>
          <p:nvPr>
            <p:ph type="dt" sz="half" idx="10"/>
          </p:nvPr>
        </p:nvSpPr>
        <p:spPr/>
        <p:txBody>
          <a:bodyPr/>
          <a:lstStyle/>
          <a:p>
            <a:r>
              <a:rPr lang="de-CH" smtClean="0">
                <a:solidFill>
                  <a:prstClr val="black">
                    <a:tint val="75000"/>
                  </a:prstClr>
                </a:solidFill>
              </a:rPr>
              <a:t>20. Nov. 2015</a:t>
            </a:r>
            <a:endParaRPr lang="de-CH"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CH" smtClean="0">
                <a:solidFill>
                  <a:prstClr val="black">
                    <a:tint val="75000"/>
                  </a:prstClr>
                </a:solidFill>
              </a:rPr>
              <a:t>Gerhard Schmitt</a:t>
            </a:r>
            <a:endParaRPr lang="de-CH"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tint val="75000"/>
                  </a:prstClr>
                </a:solidFill>
              </a:rPr>
              <a:pPr/>
              <a:t>‹Nr.›</a:t>
            </a:fld>
            <a:endParaRPr lang="de-CH" dirty="0">
              <a:solidFill>
                <a:prstClr val="black">
                  <a:tint val="75000"/>
                </a:prstClr>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6" y="229501"/>
            <a:ext cx="725517" cy="118301"/>
          </a:xfrm>
          <a:prstGeom prst="rect">
            <a:avLst/>
          </a:prstGeom>
        </p:spPr>
      </p:pic>
    </p:spTree>
    <p:extLst>
      <p:ext uri="{BB962C8B-B14F-4D97-AF65-F5344CB8AC3E}">
        <p14:creationId xmlns:p14="http://schemas.microsoft.com/office/powerpoint/2010/main" val="210363839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CH" smtClean="0">
                <a:solidFill>
                  <a:prstClr val="black">
                    <a:tint val="75000"/>
                  </a:prstClr>
                </a:solidFill>
              </a:rPr>
              <a:t>20. Nov. 2015</a:t>
            </a:r>
            <a:endParaRPr lang="de-CH"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CH" smtClean="0">
                <a:solidFill>
                  <a:prstClr val="black">
                    <a:tint val="75000"/>
                  </a:prstClr>
                </a:solidFill>
              </a:rPr>
              <a:t>Gerhard Schmitt</a:t>
            </a:r>
            <a:endParaRPr lang="de-CH"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tint val="75000"/>
                  </a:prstClr>
                </a:solidFill>
              </a:rPr>
              <a:pPr/>
              <a:t>‹Nr.›</a:t>
            </a:fld>
            <a:endParaRPr lang="de-CH" dirty="0">
              <a:solidFill>
                <a:prstClr val="black">
                  <a:tint val="75000"/>
                </a:prstClr>
              </a:solidFill>
            </a:endParaRPr>
          </a:p>
        </p:txBody>
      </p:sp>
      <p:sp>
        <p:nvSpPr>
          <p:cNvPr id="5" name="Titel 4"/>
          <p:cNvSpPr>
            <a:spLocks noGrp="1"/>
          </p:cNvSpPr>
          <p:nvPr>
            <p:ph type="title"/>
          </p:nvPr>
        </p:nvSpPr>
        <p:spPr>
          <a:xfrm>
            <a:off x="242982" y="465536"/>
            <a:ext cx="8656844" cy="729000"/>
          </a:xfrm>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1114353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17" indent="0" algn="ctr">
              <a:buNone/>
              <a:defRPr>
                <a:solidFill>
                  <a:schemeClr val="tx1">
                    <a:tint val="75000"/>
                  </a:schemeClr>
                </a:solidFill>
              </a:defRPr>
            </a:lvl2pPr>
            <a:lvl3pPr marL="914034" indent="0" algn="ctr">
              <a:buNone/>
              <a:defRPr>
                <a:solidFill>
                  <a:schemeClr val="tx1">
                    <a:tint val="75000"/>
                  </a:schemeClr>
                </a:solidFill>
              </a:defRPr>
            </a:lvl3pPr>
            <a:lvl4pPr marL="1371051"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90561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06832" indent="0" algn="ctr">
              <a:buNone/>
              <a:defRPr>
                <a:solidFill>
                  <a:schemeClr val="tx1">
                    <a:tint val="75000"/>
                  </a:schemeClr>
                </a:solidFill>
              </a:defRPr>
            </a:lvl2pPr>
            <a:lvl3pPr marL="813653" indent="0" algn="ctr">
              <a:buNone/>
              <a:defRPr>
                <a:solidFill>
                  <a:schemeClr val="tx1">
                    <a:tint val="75000"/>
                  </a:schemeClr>
                </a:solidFill>
              </a:defRPr>
            </a:lvl3pPr>
            <a:lvl4pPr marL="1220480" indent="0" algn="ctr">
              <a:buNone/>
              <a:defRPr>
                <a:solidFill>
                  <a:schemeClr val="tx1">
                    <a:tint val="75000"/>
                  </a:schemeClr>
                </a:solidFill>
              </a:defRPr>
            </a:lvl4pPr>
            <a:lvl5pPr marL="1627310" indent="0" algn="ctr">
              <a:buNone/>
              <a:defRPr>
                <a:solidFill>
                  <a:schemeClr val="tx1">
                    <a:tint val="75000"/>
                  </a:schemeClr>
                </a:solidFill>
              </a:defRPr>
            </a:lvl5pPr>
            <a:lvl6pPr marL="2034133" indent="0" algn="ctr">
              <a:buNone/>
              <a:defRPr>
                <a:solidFill>
                  <a:schemeClr val="tx1">
                    <a:tint val="75000"/>
                  </a:schemeClr>
                </a:solidFill>
              </a:defRPr>
            </a:lvl6pPr>
            <a:lvl7pPr marL="2440959" indent="0" algn="ctr">
              <a:buNone/>
              <a:defRPr>
                <a:solidFill>
                  <a:schemeClr val="tx1">
                    <a:tint val="75000"/>
                  </a:schemeClr>
                </a:solidFill>
              </a:defRPr>
            </a:lvl7pPr>
            <a:lvl8pPr marL="2847787" indent="0" algn="ctr">
              <a:buNone/>
              <a:defRPr>
                <a:solidFill>
                  <a:schemeClr val="tx1">
                    <a:tint val="75000"/>
                  </a:schemeClr>
                </a:solidFill>
              </a:defRPr>
            </a:lvl8pPr>
            <a:lvl9pPr marL="3254614"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248F7C4-1A02-43D9-9303-23E813AE76EC}" type="datetimeFigureOut">
              <a:rPr lang="de-CH" smtClean="0">
                <a:solidFill>
                  <a:prstClr val="black">
                    <a:tint val="75000"/>
                  </a:prstClr>
                </a:solidFill>
              </a:rPr>
              <a:pPr/>
              <a:t>07.11.16</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258423B0-A814-4FFA-9D0F-4AC72B3A61DC}" type="slidenum">
              <a:rPr lang="de-CH" smtClean="0">
                <a:solidFill>
                  <a:prstClr val="black">
                    <a:tint val="75000"/>
                  </a:prstClr>
                </a:solidFill>
              </a:rPr>
              <a:pPr/>
              <a:t>‹Nr.›</a:t>
            </a:fld>
            <a:endParaRPr lang="de-CH">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SG"/>
          </a:p>
        </p:txBody>
      </p:sp>
    </p:spTree>
    <p:extLst>
      <p:ext uri="{BB962C8B-B14F-4D97-AF65-F5344CB8AC3E}">
        <p14:creationId xmlns:p14="http://schemas.microsoft.com/office/powerpoint/2010/main" val="118408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amp; Untertitel">
    <p:spTree>
      <p:nvGrpSpPr>
        <p:cNvPr id="1" name=""/>
        <p:cNvGrpSpPr/>
        <p:nvPr/>
      </p:nvGrpSpPr>
      <p:grpSpPr>
        <a:xfrm>
          <a:off x="0" y="0"/>
          <a:ext cx="0" cy="0"/>
          <a:chOff x="0" y="0"/>
          <a:chExt cx="0" cy="0"/>
        </a:xfrm>
      </p:grpSpPr>
      <p:sp>
        <p:nvSpPr>
          <p:cNvPr id="5" name="Shape 5"/>
          <p:cNvSpPr>
            <a:spLocks noGrp="1"/>
          </p:cNvSpPr>
          <p:nvPr>
            <p:ph type="title"/>
          </p:nvPr>
        </p:nvSpPr>
        <p:spPr>
          <a:xfrm>
            <a:off x="250033" y="1078266"/>
            <a:ext cx="8643938" cy="1707803"/>
          </a:xfrm>
          <a:prstGeom prst="rect">
            <a:avLst/>
          </a:prstGeom>
        </p:spPr>
        <p:txBody>
          <a:bodyPr lIns="0" tIns="0" rIns="0" bIns="0" anchor="b"/>
          <a:lstStyle/>
          <a:p>
            <a:pPr lvl="0">
              <a:defRPr sz="1800" cap="none">
                <a:solidFill>
                  <a:srgbClr val="000000"/>
                </a:solidFill>
              </a:defRPr>
            </a:pPr>
            <a:r>
              <a:rPr sz="4497" cap="all">
                <a:solidFill>
                  <a:srgbClr val="535353"/>
                </a:solidFill>
              </a:rPr>
              <a:t>Titeltext</a:t>
            </a:r>
          </a:p>
        </p:txBody>
      </p:sp>
      <p:sp>
        <p:nvSpPr>
          <p:cNvPr id="6" name="Shape 6"/>
          <p:cNvSpPr>
            <a:spLocks noGrp="1"/>
          </p:cNvSpPr>
          <p:nvPr>
            <p:ph type="body" idx="1"/>
          </p:nvPr>
        </p:nvSpPr>
        <p:spPr>
          <a:xfrm>
            <a:off x="250033" y="2779367"/>
            <a:ext cx="8643938" cy="683121"/>
          </a:xfrm>
          <a:prstGeom prst="rect">
            <a:avLst/>
          </a:prstGeom>
        </p:spPr>
        <p:txBody>
          <a:bodyPr lIns="0" tIns="0" rIns="0" bIns="0"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pPr lvl="0">
              <a:defRPr sz="1800">
                <a:solidFill>
                  <a:srgbClr val="000000"/>
                </a:solidFill>
              </a:defRPr>
            </a:pPr>
            <a:r>
              <a:rPr sz="2398">
                <a:solidFill>
                  <a:srgbClr val="525252"/>
                </a:solidFill>
              </a:rPr>
              <a:t>Textebene 1</a:t>
            </a:r>
          </a:p>
          <a:p>
            <a:pPr lvl="1">
              <a:defRPr sz="1800">
                <a:solidFill>
                  <a:srgbClr val="000000"/>
                </a:solidFill>
              </a:defRPr>
            </a:pPr>
            <a:r>
              <a:rPr sz="2398">
                <a:solidFill>
                  <a:srgbClr val="525252"/>
                </a:solidFill>
              </a:rPr>
              <a:t>Textebene 2</a:t>
            </a:r>
          </a:p>
          <a:p>
            <a:pPr lvl="2">
              <a:defRPr sz="1800">
                <a:solidFill>
                  <a:srgbClr val="000000"/>
                </a:solidFill>
              </a:defRPr>
            </a:pPr>
            <a:r>
              <a:rPr sz="2398">
                <a:solidFill>
                  <a:srgbClr val="525252"/>
                </a:solidFill>
              </a:rPr>
              <a:t>Textebene 3</a:t>
            </a:r>
          </a:p>
          <a:p>
            <a:pPr lvl="3">
              <a:defRPr sz="1800">
                <a:solidFill>
                  <a:srgbClr val="000000"/>
                </a:solidFill>
              </a:defRPr>
            </a:pPr>
            <a:r>
              <a:rPr sz="2398">
                <a:solidFill>
                  <a:srgbClr val="525252"/>
                </a:solidFill>
              </a:rPr>
              <a:t>Textebene 4</a:t>
            </a:r>
          </a:p>
          <a:p>
            <a:pPr lvl="4">
              <a:defRPr sz="1800">
                <a:solidFill>
                  <a:srgbClr val="000000"/>
                </a:solidFill>
              </a:defRPr>
            </a:pPr>
            <a:r>
              <a:rPr sz="2398">
                <a:solidFill>
                  <a:srgbClr val="525252"/>
                </a:solidFill>
              </a:rPr>
              <a:t>Textebene 5</a:t>
            </a:r>
          </a:p>
        </p:txBody>
      </p:sp>
    </p:spTree>
    <p:extLst>
      <p:ext uri="{BB962C8B-B14F-4D97-AF65-F5344CB8AC3E}">
        <p14:creationId xmlns:p14="http://schemas.microsoft.com/office/powerpoint/2010/main" val="90600870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de-CH" dirty="0" smtClean="0"/>
              <a:t>Bild durch Klicken auf das Symbol hinzufügen und in den Hintergrund stellen</a:t>
            </a:r>
            <a:endParaRPr lang="de-CH" dirty="0"/>
          </a:p>
        </p:txBody>
      </p:sp>
      <p:sp>
        <p:nvSpPr>
          <p:cNvPr id="2" name="Titel 1"/>
          <p:cNvSpPr>
            <a:spLocks noGrp="1"/>
          </p:cNvSpPr>
          <p:nvPr>
            <p:ph type="ctrTitle"/>
          </p:nvPr>
        </p:nvSpPr>
        <p:spPr>
          <a:xfrm>
            <a:off x="242982" y="783002"/>
            <a:ext cx="8656844" cy="735047"/>
          </a:xfrm>
          <a:solidFill>
            <a:schemeClr val="bg1"/>
          </a:solidFill>
        </p:spPr>
        <p:txBody>
          <a:bodyPr wrap="square" lIns="144000" tIns="0" anchor="t" anchorCtr="0"/>
          <a:lstStyle>
            <a:lvl1pPr>
              <a:lnSpc>
                <a:spcPct val="100000"/>
              </a:lnSpc>
              <a:spcBef>
                <a:spcPts val="0"/>
              </a:spcBef>
              <a:defRPr sz="2099"/>
            </a:lvl1pPr>
          </a:lstStyle>
          <a:p>
            <a:r>
              <a:rPr lang="de-DE" smtClean="0"/>
              <a:t>Titelmasterformat durch Klicken bearbeiten</a:t>
            </a:r>
            <a:endParaRPr lang="de-CH" dirty="0"/>
          </a:p>
        </p:txBody>
      </p:sp>
      <p:grpSp>
        <p:nvGrpSpPr>
          <p:cNvPr id="10" name="Gruppieren 9"/>
          <p:cNvGrpSpPr/>
          <p:nvPr userDrawn="1"/>
        </p:nvGrpSpPr>
        <p:grpSpPr>
          <a:xfrm>
            <a:off x="108391" y="114302"/>
            <a:ext cx="8926956" cy="459581"/>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endParaRPr lang="de-CH" sz="1349" dirty="0">
                <a:solidFill>
                  <a:prstClr val="white"/>
                </a:solidFill>
              </a:endParaRPr>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endParaRPr lang="de-CH" sz="1349" dirty="0">
                <a:solidFill>
                  <a:prstClr val="white"/>
                </a:solidFill>
              </a:endParaRPr>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endParaRPr lang="de-CH" sz="1349" dirty="0">
                <a:solidFill>
                  <a:prstClr val="white"/>
                </a:solidFill>
              </a:endParaRPr>
            </a:p>
          </p:txBody>
        </p:sp>
      </p:grpSp>
      <p:sp>
        <p:nvSpPr>
          <p:cNvPr id="3" name="Untertitel 2"/>
          <p:cNvSpPr>
            <a:spLocks noGrp="1"/>
          </p:cNvSpPr>
          <p:nvPr>
            <p:ph type="subTitle" idx="1"/>
          </p:nvPr>
        </p:nvSpPr>
        <p:spPr bwMode="gray">
          <a:xfrm>
            <a:off x="242982" y="465536"/>
            <a:ext cx="8656844" cy="349295"/>
          </a:xfrm>
          <a:solidFill>
            <a:schemeClr val="bg1"/>
          </a:solidFill>
          <a:ln>
            <a:noFill/>
          </a:ln>
        </p:spPr>
        <p:txBody>
          <a:bodyPr lIns="151200" tIns="90000" anchor="t" anchorCtr="0"/>
          <a:lstStyle>
            <a:lvl1pPr marL="0" indent="0" algn="l">
              <a:lnSpc>
                <a:spcPct val="100000"/>
              </a:lnSpc>
              <a:buNone/>
              <a:defRPr sz="1349">
                <a:solidFill>
                  <a:schemeClr val="tx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
        <p:nvSpPr>
          <p:cNvPr id="11" name="Textfeld 10"/>
          <p:cNvSpPr txBox="1"/>
          <p:nvPr userDrawn="1"/>
        </p:nvSpPr>
        <p:spPr>
          <a:xfrm>
            <a:off x="242983" y="5218118"/>
            <a:ext cx="6374713" cy="161454"/>
          </a:xfrm>
          <a:prstGeom prst="rect">
            <a:avLst/>
          </a:prstGeom>
          <a:noFill/>
        </p:spPr>
        <p:txBody>
          <a:bodyPr wrap="square" lIns="0" tIns="0" rIns="0" bIns="0" rtlCol="0">
            <a:spAutoFit/>
          </a:bodyPr>
          <a:lstStyle/>
          <a:p>
            <a:pPr defTabSz="457017"/>
            <a:r>
              <a:rPr lang="de-CH" sz="1049" dirty="0" smtClean="0">
                <a:solidFill>
                  <a:prstClr val="black"/>
                </a:solidFill>
              </a:rPr>
              <a:t>Bild ersetzen: Bild markieren – rechte Maustaste – Bild ändern</a:t>
            </a:r>
            <a:endParaRPr lang="de-CH" sz="1049" dirty="0">
              <a:solidFill>
                <a:prstClr val="black"/>
              </a:solidFill>
            </a:endParaRPr>
          </a:p>
        </p:txBody>
      </p:sp>
      <p:grpSp>
        <p:nvGrpSpPr>
          <p:cNvPr id="12" name="Gruppieren 11"/>
          <p:cNvGrpSpPr/>
          <p:nvPr userDrawn="1"/>
        </p:nvGrpSpPr>
        <p:grpSpPr>
          <a:xfrm>
            <a:off x="-283366" y="-288819"/>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2252938"/>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42984" y="3422908"/>
            <a:ext cx="8656843" cy="1255059"/>
          </a:xfrm>
          <a:solidFill>
            <a:schemeClr val="accent1"/>
          </a:solidFill>
        </p:spPr>
        <p:txBody>
          <a:bodyPr lIns="144000" tIns="108000" bIns="0" anchor="t" anchorCtr="0"/>
          <a:lstStyle>
            <a:lvl1pPr marL="0" indent="0" algn="l">
              <a:lnSpc>
                <a:spcPct val="100000"/>
              </a:lnSpc>
              <a:buNone/>
              <a:defRPr sz="1349">
                <a:solidFill>
                  <a:schemeClr val="bg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2" name="Titel 1"/>
          <p:cNvSpPr>
            <a:spLocks noGrp="1"/>
          </p:cNvSpPr>
          <p:nvPr>
            <p:ph type="ctrTitle"/>
          </p:nvPr>
        </p:nvSpPr>
        <p:spPr>
          <a:xfrm>
            <a:off x="242984" y="2571750"/>
            <a:ext cx="8656843" cy="864096"/>
          </a:xfrm>
          <a:solidFill>
            <a:schemeClr val="accent1"/>
          </a:solidFill>
        </p:spPr>
        <p:txBody>
          <a:bodyPr wrap="square" lIns="144000" tIns="72000" anchor="t" anchorCtr="0"/>
          <a:lstStyle>
            <a:lvl1pPr>
              <a:lnSpc>
                <a:spcPct val="100000"/>
              </a:lnSpc>
              <a:spcBef>
                <a:spcPts val="0"/>
              </a:spcBef>
              <a:defRPr sz="2399">
                <a:solidFill>
                  <a:schemeClr val="bg1"/>
                </a:solidFill>
              </a:defRPr>
            </a:lvl1pPr>
          </a:lstStyle>
          <a:p>
            <a:r>
              <a:rPr lang="de-DE" smtClean="0"/>
              <a:t>Titelmasterformat durch Klicken bearbeiten</a:t>
            </a:r>
            <a:endParaRPr lang="de-CH" dirty="0"/>
          </a:p>
        </p:txBody>
      </p:sp>
      <p:sp>
        <p:nvSpPr>
          <p:cNvPr id="7" name="Fußzeilenplatzhalter 6"/>
          <p:cNvSpPr>
            <a:spLocks noGrp="1"/>
          </p:cNvSpPr>
          <p:nvPr>
            <p:ph type="ftr" sz="quarter" idx="13"/>
          </p:nvPr>
        </p:nvSpPr>
        <p:spPr/>
        <p:txBody>
          <a:bodyPr/>
          <a:lstStyle/>
          <a:p>
            <a:r>
              <a:rPr lang="de-CH" smtClean="0">
                <a:solidFill>
                  <a:prstClr val="black"/>
                </a:solidFill>
              </a:rPr>
              <a:t>Gerhard Schmitt</a:t>
            </a:r>
            <a:endParaRPr lang="de-CH" dirty="0">
              <a:solidFill>
                <a:prstClr val="black"/>
              </a:solidFill>
            </a:endParaRPr>
          </a:p>
        </p:txBody>
      </p:sp>
      <p:sp>
        <p:nvSpPr>
          <p:cNvPr id="9" name="Bildplatzhalter 8"/>
          <p:cNvSpPr>
            <a:spLocks noGrp="1"/>
          </p:cNvSpPr>
          <p:nvPr>
            <p:ph type="pic" sz="quarter" idx="14"/>
          </p:nvPr>
        </p:nvSpPr>
        <p:spPr>
          <a:xfrm>
            <a:off x="242982" y="464400"/>
            <a:ext cx="8656844" cy="210735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144434323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p:nvPr>
        </p:nvSpPr>
        <p:spPr>
          <a:xfrm>
            <a:off x="242982" y="3617481"/>
            <a:ext cx="8656844" cy="760477"/>
          </a:xfrm>
          <a:solidFill>
            <a:schemeClr val="accent1"/>
          </a:solidFill>
        </p:spPr>
        <p:txBody>
          <a:bodyPr wrap="square" lIns="144000" tIns="108000" anchor="t" anchorCtr="0"/>
          <a:lstStyle>
            <a:lvl1pPr>
              <a:lnSpc>
                <a:spcPct val="100000"/>
              </a:lnSpc>
              <a:spcBef>
                <a:spcPts val="0"/>
              </a:spcBef>
              <a:defRPr sz="2099" baseline="0">
                <a:solidFill>
                  <a:schemeClr val="bg1"/>
                </a:solidFill>
              </a:defRPr>
            </a:lvl1pPr>
          </a:lstStyle>
          <a:p>
            <a:r>
              <a:rPr lang="de-DE" smtClean="0"/>
              <a:t>Titelmasterformat durch Klicken bearbeiten</a:t>
            </a:r>
            <a:endParaRPr lang="de-CH" dirty="0"/>
          </a:p>
        </p:txBody>
      </p:sp>
      <p:sp>
        <p:nvSpPr>
          <p:cNvPr id="3" name="Untertitel 2"/>
          <p:cNvSpPr>
            <a:spLocks noGrp="1"/>
          </p:cNvSpPr>
          <p:nvPr>
            <p:ph type="subTitle" idx="1"/>
          </p:nvPr>
        </p:nvSpPr>
        <p:spPr>
          <a:xfrm>
            <a:off x="242982" y="4357317"/>
            <a:ext cx="8656844" cy="320651"/>
          </a:xfrm>
          <a:solidFill>
            <a:schemeClr val="accent1"/>
          </a:solidFill>
        </p:spPr>
        <p:txBody>
          <a:bodyPr lIns="144000" bIns="108000" anchor="b" anchorCtr="0">
            <a:noAutofit/>
          </a:bodyPr>
          <a:lstStyle>
            <a:lvl1pPr marL="0" indent="0" algn="l">
              <a:lnSpc>
                <a:spcPct val="100000"/>
              </a:lnSpc>
              <a:buNone/>
              <a:defRPr sz="1349">
                <a:solidFill>
                  <a:schemeClr val="bg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5"/>
            <a:ext cx="8656844" cy="3153384"/>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1987054208"/>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p:nvPr>
        </p:nvSpPr>
        <p:spPr>
          <a:xfrm>
            <a:off x="242982" y="3617481"/>
            <a:ext cx="8656844" cy="760477"/>
          </a:xfrm>
          <a:noFill/>
        </p:spPr>
        <p:txBody>
          <a:bodyPr wrap="square" lIns="144000" tIns="108000" anchor="t" anchorCtr="0"/>
          <a:lstStyle>
            <a:lvl1pPr>
              <a:lnSpc>
                <a:spcPct val="100000"/>
              </a:lnSpc>
              <a:spcBef>
                <a:spcPts val="0"/>
              </a:spcBef>
              <a:defRPr sz="2099" baseline="0">
                <a:solidFill>
                  <a:schemeClr val="tx1"/>
                </a:solidFill>
              </a:defRPr>
            </a:lvl1pPr>
          </a:lstStyle>
          <a:p>
            <a:r>
              <a:rPr lang="de-DE" smtClean="0"/>
              <a:t>Titelmasterformat durch Klicken bearbeiten</a:t>
            </a:r>
            <a:endParaRPr lang="de-CH" dirty="0"/>
          </a:p>
        </p:txBody>
      </p:sp>
      <p:sp>
        <p:nvSpPr>
          <p:cNvPr id="3" name="Untertitel 2"/>
          <p:cNvSpPr>
            <a:spLocks noGrp="1"/>
          </p:cNvSpPr>
          <p:nvPr>
            <p:ph type="subTitle" idx="1"/>
          </p:nvPr>
        </p:nvSpPr>
        <p:spPr>
          <a:xfrm>
            <a:off x="242982" y="4357317"/>
            <a:ext cx="8656844" cy="320651"/>
          </a:xfrm>
          <a:noFill/>
        </p:spPr>
        <p:txBody>
          <a:bodyPr lIns="144000" bIns="108000" anchor="b" anchorCtr="0">
            <a:noAutofit/>
          </a:bodyPr>
          <a:lstStyle>
            <a:lvl1pPr marL="0" indent="0" algn="l">
              <a:lnSpc>
                <a:spcPct val="100000"/>
              </a:lnSpc>
              <a:buNone/>
              <a:defRPr sz="1349">
                <a:solidFill>
                  <a:schemeClr val="tx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7"/>
            <a:ext cx="8656844" cy="3153385"/>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94680618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de-CH" dirty="0" smtClean="0"/>
              <a:t>Bild durch Klicken auf das Symbol hinzufügen und in den Hintergrund stellen</a:t>
            </a:r>
            <a:endParaRPr lang="de-CH" dirty="0"/>
          </a:p>
        </p:txBody>
      </p:sp>
      <p:sp>
        <p:nvSpPr>
          <p:cNvPr id="2" name="Titel 1"/>
          <p:cNvSpPr>
            <a:spLocks noGrp="1"/>
          </p:cNvSpPr>
          <p:nvPr>
            <p:ph type="ctrTitle"/>
          </p:nvPr>
        </p:nvSpPr>
        <p:spPr>
          <a:xfrm>
            <a:off x="242982" y="783002"/>
            <a:ext cx="8656844" cy="735047"/>
          </a:xfrm>
          <a:solidFill>
            <a:schemeClr val="bg1"/>
          </a:solidFill>
        </p:spPr>
        <p:txBody>
          <a:bodyPr wrap="square" lIns="144000" tIns="0" anchor="t" anchorCtr="0"/>
          <a:lstStyle>
            <a:lvl1pPr>
              <a:lnSpc>
                <a:spcPct val="100000"/>
              </a:lnSpc>
              <a:spcBef>
                <a:spcPts val="0"/>
              </a:spcBef>
              <a:defRPr sz="2099"/>
            </a:lvl1pPr>
          </a:lstStyle>
          <a:p>
            <a:r>
              <a:rPr lang="de-DE" smtClean="0"/>
              <a:t>Titelmasterformat durch Klicken bearbeiten</a:t>
            </a:r>
            <a:endParaRPr lang="de-CH" dirty="0"/>
          </a:p>
        </p:txBody>
      </p:sp>
      <p:grpSp>
        <p:nvGrpSpPr>
          <p:cNvPr id="10" name="Gruppieren 9"/>
          <p:cNvGrpSpPr/>
          <p:nvPr userDrawn="1"/>
        </p:nvGrpSpPr>
        <p:grpSpPr>
          <a:xfrm>
            <a:off x="108391" y="114302"/>
            <a:ext cx="8926956" cy="459581"/>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grpSp>
      <p:sp>
        <p:nvSpPr>
          <p:cNvPr id="3" name="Untertitel 2"/>
          <p:cNvSpPr>
            <a:spLocks noGrp="1"/>
          </p:cNvSpPr>
          <p:nvPr>
            <p:ph type="subTitle" idx="1"/>
          </p:nvPr>
        </p:nvSpPr>
        <p:spPr bwMode="gray">
          <a:xfrm>
            <a:off x="242982" y="465536"/>
            <a:ext cx="8656844" cy="349295"/>
          </a:xfrm>
          <a:solidFill>
            <a:schemeClr val="bg1"/>
          </a:solidFill>
          <a:ln>
            <a:noFill/>
          </a:ln>
        </p:spPr>
        <p:txBody>
          <a:bodyPr lIns="151200" tIns="90000" anchor="t" anchorCtr="0"/>
          <a:lstStyle>
            <a:lvl1pPr marL="0" indent="0" algn="l">
              <a:lnSpc>
                <a:spcPct val="100000"/>
              </a:lnSpc>
              <a:buNone/>
              <a:defRPr sz="1349">
                <a:solidFill>
                  <a:schemeClr val="tx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
        <p:nvSpPr>
          <p:cNvPr id="11" name="Textfeld 10"/>
          <p:cNvSpPr txBox="1"/>
          <p:nvPr userDrawn="1"/>
        </p:nvSpPr>
        <p:spPr>
          <a:xfrm>
            <a:off x="242983" y="5218118"/>
            <a:ext cx="6374713" cy="161454"/>
          </a:xfrm>
          <a:prstGeom prst="rect">
            <a:avLst/>
          </a:prstGeom>
          <a:noFill/>
        </p:spPr>
        <p:txBody>
          <a:bodyPr wrap="square" lIns="0" tIns="0" rIns="0" bIns="0" rtlCol="0">
            <a:spAutoFit/>
          </a:bodyPr>
          <a:lstStyle/>
          <a:p>
            <a:pPr defTabSz="685526"/>
            <a:r>
              <a:rPr lang="de-CH" sz="1049" dirty="0" smtClean="0">
                <a:solidFill>
                  <a:prstClr val="black"/>
                </a:solidFill>
              </a:rPr>
              <a:t>Bild ersetzen: Bild markieren – rechte Maustaste – Bild ändern</a:t>
            </a:r>
            <a:endParaRPr lang="de-CH" sz="1049" dirty="0">
              <a:solidFill>
                <a:prstClr val="black"/>
              </a:solidFill>
            </a:endParaRPr>
          </a:p>
        </p:txBody>
      </p:sp>
      <p:grpSp>
        <p:nvGrpSpPr>
          <p:cNvPr id="12" name="Gruppieren 11"/>
          <p:cNvGrpSpPr/>
          <p:nvPr userDrawn="1"/>
        </p:nvGrpSpPr>
        <p:grpSpPr>
          <a:xfrm>
            <a:off x="-283366" y="-288819"/>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7062078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42982" y="1518049"/>
            <a:ext cx="8656844" cy="3157535"/>
          </a:xfrm>
        </p:spPr>
        <p:txBody>
          <a:bodyPr/>
          <a:lstStyle>
            <a:lvl1pPr>
              <a:defRPr/>
            </a:lvl1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7" name="Titel 6"/>
          <p:cNvSpPr>
            <a:spLocks noGrp="1"/>
          </p:cNvSpPr>
          <p:nvPr>
            <p:ph type="title"/>
          </p:nvPr>
        </p:nvSpPr>
        <p:spPr>
          <a:xfrm>
            <a:off x="242982" y="465536"/>
            <a:ext cx="8656844" cy="729000"/>
          </a:xfrm>
          <a:solidFill>
            <a:schemeClr val="bg1"/>
          </a:solidFill>
        </p:spPr>
        <p:txBody>
          <a:bodyPr/>
          <a:lstStyle/>
          <a:p>
            <a:r>
              <a:rPr lang="de-DE" smtClean="0"/>
              <a:t>Titelmasterformat durch Klicken bearbeiten</a:t>
            </a:r>
            <a:endParaRPr lang="de-CH" dirty="0"/>
          </a:p>
        </p:txBody>
      </p:sp>
      <p:sp>
        <p:nvSpPr>
          <p:cNvPr id="4" name="Datumsplatzhalter 3"/>
          <p:cNvSpPr>
            <a:spLocks noGrp="1"/>
          </p:cNvSpPr>
          <p:nvPr>
            <p:ph type="dt" sz="half" idx="10"/>
          </p:nvPr>
        </p:nvSpPr>
        <p:spPr/>
        <p:txBody>
          <a:bodyPr/>
          <a:lstStyle/>
          <a:p>
            <a:r>
              <a:rPr lang="de-CH" dirty="0"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dirty="0"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Tree>
    <p:extLst>
      <p:ext uri="{BB962C8B-B14F-4D97-AF65-F5344CB8AC3E}">
        <p14:creationId xmlns:p14="http://schemas.microsoft.com/office/powerpoint/2010/main" val="123155609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42984" y="1518049"/>
            <a:ext cx="4184868"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marL="808112" indent="-133297">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4" name="Inhaltsplatzhalter 3"/>
          <p:cNvSpPr>
            <a:spLocks noGrp="1"/>
          </p:cNvSpPr>
          <p:nvPr>
            <p:ph sz="half" idx="2" hasCustomPrompt="1"/>
          </p:nvPr>
        </p:nvSpPr>
        <p:spPr>
          <a:xfrm>
            <a:off x="4716017" y="1518049"/>
            <a:ext cx="4177035"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5" name="Datumsplatzhalter 4"/>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6" name="Fußzeilenplatzhalter 5"/>
          <p:cNvSpPr>
            <a:spLocks noGrp="1"/>
          </p:cNvSpPr>
          <p:nvPr>
            <p:ph type="ftr" sz="quarter" idx="11"/>
          </p:nvPr>
        </p:nvSpPr>
        <p:spPr/>
        <p:txBody>
          <a:bodyPr/>
          <a:lstStyle/>
          <a:p>
            <a:r>
              <a:rPr lang="de-CH" dirty="0" smtClean="0">
                <a:solidFill>
                  <a:prstClr val="black"/>
                </a:solidFill>
              </a:rPr>
              <a:t>Gerhard Schmitt</a:t>
            </a:r>
            <a:endParaRPr lang="de-CH" dirty="0">
              <a:solidFill>
                <a:prstClr val="black"/>
              </a:solidFill>
            </a:endParaRPr>
          </a:p>
        </p:txBody>
      </p:sp>
      <p:sp>
        <p:nvSpPr>
          <p:cNvPr id="7" name="Foliennummernplatzhalter 6"/>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8" name="Titel 7"/>
          <p:cNvSpPr>
            <a:spLocks noGrp="1"/>
          </p:cNvSpPr>
          <p:nvPr>
            <p:ph type="title"/>
          </p:nvPr>
        </p:nvSpPr>
        <p:spPr>
          <a:xfrm>
            <a:off x="242982" y="465536"/>
            <a:ext cx="8656844" cy="729000"/>
          </a:xfrm>
          <a:solidFill>
            <a:schemeClr val="bg1"/>
          </a:solidFill>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67843680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3" name="Fußzeilenplatzhalter 2"/>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5" name="Titel 4"/>
          <p:cNvSpPr>
            <a:spLocks noGrp="1"/>
          </p:cNvSpPr>
          <p:nvPr>
            <p:ph type="title"/>
          </p:nvPr>
        </p:nvSpPr>
        <p:spPr>
          <a:xfrm>
            <a:off x="242982" y="465536"/>
            <a:ext cx="8656844" cy="729000"/>
          </a:xfrm>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14372602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88271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6"/>
            <a:ext cx="8656844" cy="4205895"/>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176463623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1"/>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 name="Datumsplatzhalter 1"/>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3" name="Fußzeilenplatzhalter 2"/>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6" y="229501"/>
            <a:ext cx="725517" cy="118301"/>
          </a:xfrm>
          <a:prstGeom prst="rect">
            <a:avLst/>
          </a:prstGeom>
        </p:spPr>
      </p:pic>
    </p:spTree>
    <p:extLst>
      <p:ext uri="{BB962C8B-B14F-4D97-AF65-F5344CB8AC3E}">
        <p14:creationId xmlns:p14="http://schemas.microsoft.com/office/powerpoint/2010/main" val="150975265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3114889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solidFill>
              </a:rPr>
              <a:pPr/>
              <a:t>11/7/16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654613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el &amp; Untertitel">
    <p:spTree>
      <p:nvGrpSpPr>
        <p:cNvPr id="1" name=""/>
        <p:cNvGrpSpPr/>
        <p:nvPr/>
      </p:nvGrpSpPr>
      <p:grpSpPr>
        <a:xfrm>
          <a:off x="0" y="0"/>
          <a:ext cx="0" cy="0"/>
          <a:chOff x="0" y="0"/>
          <a:chExt cx="0" cy="0"/>
        </a:xfrm>
      </p:grpSpPr>
      <p:sp>
        <p:nvSpPr>
          <p:cNvPr id="5" name="Shape 5"/>
          <p:cNvSpPr>
            <a:spLocks noGrp="1"/>
          </p:cNvSpPr>
          <p:nvPr>
            <p:ph type="title"/>
          </p:nvPr>
        </p:nvSpPr>
        <p:spPr>
          <a:xfrm>
            <a:off x="250033" y="1078266"/>
            <a:ext cx="8643938" cy="1707803"/>
          </a:xfrm>
          <a:prstGeom prst="rect">
            <a:avLst/>
          </a:prstGeom>
        </p:spPr>
        <p:txBody>
          <a:bodyPr lIns="0" tIns="0" rIns="0" bIns="0" anchor="b"/>
          <a:lstStyle/>
          <a:p>
            <a:pPr lvl="0">
              <a:defRPr sz="1800" cap="none">
                <a:solidFill>
                  <a:srgbClr val="000000"/>
                </a:solidFill>
              </a:defRPr>
            </a:pPr>
            <a:r>
              <a:rPr sz="4497" cap="all">
                <a:solidFill>
                  <a:srgbClr val="535353"/>
                </a:solidFill>
              </a:rPr>
              <a:t>Titeltext</a:t>
            </a:r>
          </a:p>
        </p:txBody>
      </p:sp>
      <p:sp>
        <p:nvSpPr>
          <p:cNvPr id="6" name="Shape 6"/>
          <p:cNvSpPr>
            <a:spLocks noGrp="1"/>
          </p:cNvSpPr>
          <p:nvPr>
            <p:ph type="body" idx="1"/>
          </p:nvPr>
        </p:nvSpPr>
        <p:spPr>
          <a:xfrm>
            <a:off x="250033" y="2779367"/>
            <a:ext cx="8643938" cy="683121"/>
          </a:xfrm>
          <a:prstGeom prst="rect">
            <a:avLst/>
          </a:prstGeom>
        </p:spPr>
        <p:txBody>
          <a:bodyPr lIns="0" tIns="0" rIns="0" bIns="0"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pPr lvl="0">
              <a:defRPr sz="1800">
                <a:solidFill>
                  <a:srgbClr val="000000"/>
                </a:solidFill>
              </a:defRPr>
            </a:pPr>
            <a:r>
              <a:rPr sz="2398">
                <a:solidFill>
                  <a:srgbClr val="525252"/>
                </a:solidFill>
              </a:rPr>
              <a:t>Textebene 1</a:t>
            </a:r>
          </a:p>
          <a:p>
            <a:pPr lvl="1">
              <a:defRPr sz="1800">
                <a:solidFill>
                  <a:srgbClr val="000000"/>
                </a:solidFill>
              </a:defRPr>
            </a:pPr>
            <a:r>
              <a:rPr sz="2398">
                <a:solidFill>
                  <a:srgbClr val="525252"/>
                </a:solidFill>
              </a:rPr>
              <a:t>Textebene 2</a:t>
            </a:r>
          </a:p>
          <a:p>
            <a:pPr lvl="2">
              <a:defRPr sz="1800">
                <a:solidFill>
                  <a:srgbClr val="000000"/>
                </a:solidFill>
              </a:defRPr>
            </a:pPr>
            <a:r>
              <a:rPr sz="2398">
                <a:solidFill>
                  <a:srgbClr val="525252"/>
                </a:solidFill>
              </a:rPr>
              <a:t>Textebene 3</a:t>
            </a:r>
          </a:p>
          <a:p>
            <a:pPr lvl="3">
              <a:defRPr sz="1800">
                <a:solidFill>
                  <a:srgbClr val="000000"/>
                </a:solidFill>
              </a:defRPr>
            </a:pPr>
            <a:r>
              <a:rPr sz="2398">
                <a:solidFill>
                  <a:srgbClr val="525252"/>
                </a:solidFill>
              </a:rPr>
              <a:t>Textebene 4</a:t>
            </a:r>
          </a:p>
          <a:p>
            <a:pPr lvl="4">
              <a:defRPr sz="1800">
                <a:solidFill>
                  <a:srgbClr val="000000"/>
                </a:solidFill>
              </a:defRPr>
            </a:pPr>
            <a:r>
              <a:rPr sz="2398">
                <a:solidFill>
                  <a:srgbClr val="525252"/>
                </a:solidFill>
              </a:rPr>
              <a:t>Textebene 5</a:t>
            </a:r>
          </a:p>
        </p:txBody>
      </p:sp>
    </p:spTree>
    <p:extLst>
      <p:ext uri="{BB962C8B-B14F-4D97-AF65-F5344CB8AC3E}">
        <p14:creationId xmlns:p14="http://schemas.microsoft.com/office/powerpoint/2010/main" val="71595489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06832" indent="0" algn="ctr">
              <a:buNone/>
              <a:defRPr>
                <a:solidFill>
                  <a:schemeClr val="tx1">
                    <a:tint val="75000"/>
                  </a:schemeClr>
                </a:solidFill>
              </a:defRPr>
            </a:lvl2pPr>
            <a:lvl3pPr marL="813653" indent="0" algn="ctr">
              <a:buNone/>
              <a:defRPr>
                <a:solidFill>
                  <a:schemeClr val="tx1">
                    <a:tint val="75000"/>
                  </a:schemeClr>
                </a:solidFill>
              </a:defRPr>
            </a:lvl3pPr>
            <a:lvl4pPr marL="1220480" indent="0" algn="ctr">
              <a:buNone/>
              <a:defRPr>
                <a:solidFill>
                  <a:schemeClr val="tx1">
                    <a:tint val="75000"/>
                  </a:schemeClr>
                </a:solidFill>
              </a:defRPr>
            </a:lvl4pPr>
            <a:lvl5pPr marL="1627310" indent="0" algn="ctr">
              <a:buNone/>
              <a:defRPr>
                <a:solidFill>
                  <a:schemeClr val="tx1">
                    <a:tint val="75000"/>
                  </a:schemeClr>
                </a:solidFill>
              </a:defRPr>
            </a:lvl5pPr>
            <a:lvl6pPr marL="2034133" indent="0" algn="ctr">
              <a:buNone/>
              <a:defRPr>
                <a:solidFill>
                  <a:schemeClr val="tx1">
                    <a:tint val="75000"/>
                  </a:schemeClr>
                </a:solidFill>
              </a:defRPr>
            </a:lvl6pPr>
            <a:lvl7pPr marL="2440959" indent="0" algn="ctr">
              <a:buNone/>
              <a:defRPr>
                <a:solidFill>
                  <a:schemeClr val="tx1">
                    <a:tint val="75000"/>
                  </a:schemeClr>
                </a:solidFill>
              </a:defRPr>
            </a:lvl7pPr>
            <a:lvl8pPr marL="2847787" indent="0" algn="ctr">
              <a:buNone/>
              <a:defRPr>
                <a:solidFill>
                  <a:schemeClr val="tx1">
                    <a:tint val="75000"/>
                  </a:schemeClr>
                </a:solidFill>
              </a:defRPr>
            </a:lvl8pPr>
            <a:lvl9pPr marL="3254614"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248F7C4-1A02-43D9-9303-23E813AE76EC}" type="datetimeFigureOut">
              <a:rPr lang="de-CH" smtClean="0">
                <a:solidFill>
                  <a:prstClr val="black">
                    <a:tint val="75000"/>
                  </a:prstClr>
                </a:solidFill>
              </a:rPr>
              <a:pPr/>
              <a:t>07.11.16</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258423B0-A814-4FFA-9D0F-4AC72B3A61DC}" type="slidenum">
              <a:rPr lang="de-CH" smtClean="0">
                <a:solidFill>
                  <a:prstClr val="black">
                    <a:tint val="75000"/>
                  </a:prstClr>
                </a:solidFill>
              </a:rPr>
              <a:pPr/>
              <a:t>‹Nr.›</a:t>
            </a:fld>
            <a:endParaRPr lang="de-CH">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SG"/>
          </a:p>
        </p:txBody>
      </p:sp>
    </p:spTree>
    <p:extLst>
      <p:ext uri="{BB962C8B-B14F-4D97-AF65-F5344CB8AC3E}">
        <p14:creationId xmlns:p14="http://schemas.microsoft.com/office/powerpoint/2010/main" val="7622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15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42983" y="3422907"/>
            <a:ext cx="8656843" cy="1255059"/>
          </a:xfrm>
          <a:solidFill>
            <a:schemeClr val="accent1"/>
          </a:solidFill>
        </p:spPr>
        <p:txBody>
          <a:bodyPr lIns="144000" tIns="108000" bIns="0" anchor="t" anchorCtr="0"/>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a:t>
            </a:r>
            <a:endParaRPr lang="en-GB" dirty="0"/>
          </a:p>
        </p:txBody>
      </p:sp>
      <p:sp>
        <p:nvSpPr>
          <p:cNvPr id="4" name="Datumsplatzhalter 3"/>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2" name="Titel 1"/>
          <p:cNvSpPr>
            <a:spLocks noGrp="1"/>
          </p:cNvSpPr>
          <p:nvPr>
            <p:ph type="ctrTitle" hasCustomPrompt="1"/>
          </p:nvPr>
        </p:nvSpPr>
        <p:spPr>
          <a:xfrm>
            <a:off x="242983" y="2571750"/>
            <a:ext cx="8656843" cy="864096"/>
          </a:xfrm>
          <a:solidFill>
            <a:schemeClr val="accent1"/>
          </a:solidFill>
        </p:spPr>
        <p:txBody>
          <a:bodyPr wrap="square" lIns="144000" tIns="72000" anchor="t" anchorCtr="0"/>
          <a:lstStyle>
            <a:lvl1pPr>
              <a:lnSpc>
                <a:spcPct val="100000"/>
              </a:lnSpc>
              <a:spcBef>
                <a:spcPts val="0"/>
              </a:spcBef>
              <a:defRPr sz="2400">
                <a:solidFill>
                  <a:schemeClr val="bg1"/>
                </a:solidFill>
              </a:defRPr>
            </a:lvl1pPr>
          </a:lstStyle>
          <a:p>
            <a:r>
              <a:rPr lang="en-GB" dirty="0" smtClean="0"/>
              <a:t>Add title</a:t>
            </a:r>
            <a:endParaRPr lang="en-GB" dirty="0"/>
          </a:p>
        </p:txBody>
      </p:sp>
      <p:sp>
        <p:nvSpPr>
          <p:cNvPr id="7" name="Fußzeilenplatzhalter 6"/>
          <p:cNvSpPr>
            <a:spLocks noGrp="1"/>
          </p:cNvSpPr>
          <p:nvPr>
            <p:ph type="ftr" sz="quarter" idx="13"/>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9" name="Bildplatzhalter 8"/>
          <p:cNvSpPr>
            <a:spLocks noGrp="1"/>
          </p:cNvSpPr>
          <p:nvPr>
            <p:ph type="pic" sz="quarter" idx="14"/>
          </p:nvPr>
        </p:nvSpPr>
        <p:spPr>
          <a:xfrm>
            <a:off x="242982" y="464400"/>
            <a:ext cx="8656844" cy="2107350"/>
          </a:xfrm>
        </p:spPr>
        <p:txBody>
          <a:bodyPr/>
          <a:lstStyle/>
          <a:p>
            <a:endParaRPr lang="en-GB" dirty="0"/>
          </a:p>
        </p:txBody>
      </p:sp>
    </p:spTree>
    <p:extLst>
      <p:ext uri="{BB962C8B-B14F-4D97-AF65-F5344CB8AC3E}">
        <p14:creationId xmlns:p14="http://schemas.microsoft.com/office/powerpoint/2010/main" val="64676919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2982" y="3617480"/>
            <a:ext cx="8656844" cy="760477"/>
          </a:xfrm>
          <a:solidFill>
            <a:schemeClr val="accent1"/>
          </a:solidFill>
        </p:spPr>
        <p:txBody>
          <a:bodyPr wrap="square" lIns="144000" tIns="108000" anchor="t" anchorCtr="0"/>
          <a:lstStyle>
            <a:lvl1pPr>
              <a:lnSpc>
                <a:spcPct val="100000"/>
              </a:lnSpc>
              <a:spcBef>
                <a:spcPts val="0"/>
              </a:spcBef>
              <a:defRPr sz="2100" baseline="0">
                <a:solidFill>
                  <a:schemeClr val="bg1"/>
                </a:solidFill>
              </a:defRPr>
            </a:lvl1pPr>
          </a:lstStyle>
          <a:p>
            <a:r>
              <a:rPr lang="en-GB" dirty="0" smtClean="0"/>
              <a:t>Add title</a:t>
            </a:r>
            <a:endParaRPr lang="en-GB" dirty="0"/>
          </a:p>
        </p:txBody>
      </p:sp>
      <p:sp>
        <p:nvSpPr>
          <p:cNvPr id="3" name="Untertitel 2"/>
          <p:cNvSpPr>
            <a:spLocks noGrp="1"/>
          </p:cNvSpPr>
          <p:nvPr>
            <p:ph type="subTitle" idx="1" hasCustomPrompt="1"/>
          </p:nvPr>
        </p:nvSpPr>
        <p:spPr>
          <a:xfrm>
            <a:off x="242982" y="4357316"/>
            <a:ext cx="8656844" cy="320651"/>
          </a:xfrm>
          <a:solidFill>
            <a:schemeClr val="accent1"/>
          </a:solidFill>
        </p:spPr>
        <p:txBody>
          <a:bodyPr lIns="144000" bIns="108000" anchor="b" anchorCtr="0">
            <a:noAutofit/>
          </a:bodyPr>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a:t>
            </a:r>
            <a:endParaRPr lang="en-GB" dirty="0"/>
          </a:p>
        </p:txBody>
      </p:sp>
      <p:sp>
        <p:nvSpPr>
          <p:cNvPr id="4" name="Datumsplatzhalter 3"/>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5" name="Fußzeilenplatzhalter 4"/>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10" name="Bildplatzhalter 9"/>
          <p:cNvSpPr>
            <a:spLocks noGrp="1"/>
          </p:cNvSpPr>
          <p:nvPr>
            <p:ph type="pic" sz="quarter" idx="13" hasCustomPrompt="1"/>
          </p:nvPr>
        </p:nvSpPr>
        <p:spPr>
          <a:xfrm>
            <a:off x="242982" y="465535"/>
            <a:ext cx="8656844" cy="3153384"/>
          </a:xfrm>
          <a:noFill/>
        </p:spPr>
        <p:txBody>
          <a:bodyPr/>
          <a:lstStyle>
            <a:lvl1pPr marL="0" indent="0">
              <a:buNone/>
              <a:defRPr/>
            </a:lvl1pPr>
          </a:lstStyle>
          <a:p>
            <a:r>
              <a:rPr lang="en-US" dirty="0" smtClean="0"/>
              <a:t>Add a picture by dragging it onto the icon or by clicking on the icon</a:t>
            </a:r>
          </a:p>
        </p:txBody>
      </p:sp>
    </p:spTree>
    <p:extLst>
      <p:ext uri="{BB962C8B-B14F-4D97-AF65-F5344CB8AC3E}">
        <p14:creationId xmlns:p14="http://schemas.microsoft.com/office/powerpoint/2010/main" val="18545797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2982" y="3617480"/>
            <a:ext cx="8656844" cy="760477"/>
          </a:xfrm>
          <a:noFill/>
        </p:spPr>
        <p:txBody>
          <a:bodyPr wrap="square" lIns="144000" tIns="108000" anchor="t" anchorCtr="0"/>
          <a:lstStyle>
            <a:lvl1pPr>
              <a:lnSpc>
                <a:spcPct val="100000"/>
              </a:lnSpc>
              <a:spcBef>
                <a:spcPts val="0"/>
              </a:spcBef>
              <a:defRPr sz="2100" baseline="0">
                <a:solidFill>
                  <a:schemeClr val="tx1"/>
                </a:solidFill>
              </a:defRPr>
            </a:lvl1pPr>
          </a:lstStyle>
          <a:p>
            <a:r>
              <a:rPr lang="en-GB" dirty="0" smtClean="0"/>
              <a:t>Add title</a:t>
            </a:r>
            <a:endParaRPr lang="en-GB" dirty="0"/>
          </a:p>
        </p:txBody>
      </p:sp>
      <p:sp>
        <p:nvSpPr>
          <p:cNvPr id="3" name="Untertitel 2"/>
          <p:cNvSpPr>
            <a:spLocks noGrp="1"/>
          </p:cNvSpPr>
          <p:nvPr>
            <p:ph type="subTitle" idx="1" hasCustomPrompt="1"/>
          </p:nvPr>
        </p:nvSpPr>
        <p:spPr>
          <a:xfrm>
            <a:off x="242982" y="4357316"/>
            <a:ext cx="8656844" cy="320651"/>
          </a:xfrm>
          <a:noFill/>
        </p:spPr>
        <p:txBody>
          <a:bodyPr lIns="144000" bIns="108000" anchor="b" anchorCtr="0">
            <a:noAutofit/>
          </a:bodyPr>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a:t>
            </a:r>
            <a:endParaRPr lang="en-GB" dirty="0"/>
          </a:p>
        </p:txBody>
      </p:sp>
      <p:sp>
        <p:nvSpPr>
          <p:cNvPr id="4" name="Datumsplatzhalter 3"/>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5" name="Fußzeilenplatzhalter 4"/>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10" name="Bildplatzhalter 9"/>
          <p:cNvSpPr>
            <a:spLocks noGrp="1"/>
          </p:cNvSpPr>
          <p:nvPr>
            <p:ph type="pic" sz="quarter" idx="13" hasCustomPrompt="1"/>
          </p:nvPr>
        </p:nvSpPr>
        <p:spPr>
          <a:xfrm>
            <a:off x="242982" y="465536"/>
            <a:ext cx="8656844" cy="3153385"/>
          </a:xfrm>
          <a:noFill/>
        </p:spPr>
        <p:txBody>
          <a:bodyPr/>
          <a:lstStyle>
            <a:lvl1pPr marL="0" indent="0">
              <a:buNone/>
              <a:defRPr/>
            </a:lvl1pPr>
          </a:lstStyle>
          <a:p>
            <a:r>
              <a:rPr lang="en-US" dirty="0" smtClean="0"/>
              <a:t>Add a picture by dragging it onto the icon or by clicking on the icon</a:t>
            </a:r>
          </a:p>
        </p:txBody>
      </p:sp>
    </p:spTree>
    <p:extLst>
      <p:ext uri="{BB962C8B-B14F-4D97-AF65-F5344CB8AC3E}">
        <p14:creationId xmlns:p14="http://schemas.microsoft.com/office/powerpoint/2010/main" val="14892215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998"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17" indent="0">
              <a:buNone/>
              <a:defRPr sz="1799">
                <a:solidFill>
                  <a:schemeClr val="tx1">
                    <a:tint val="75000"/>
                  </a:schemeClr>
                </a:solidFill>
              </a:defRPr>
            </a:lvl2pPr>
            <a:lvl3pPr marL="914034" indent="0">
              <a:buNone/>
              <a:defRPr sz="1599">
                <a:solidFill>
                  <a:schemeClr val="tx1">
                    <a:tint val="75000"/>
                  </a:schemeClr>
                </a:solidFill>
              </a:defRPr>
            </a:lvl3pPr>
            <a:lvl4pPr marL="1371051" indent="0">
              <a:buNone/>
              <a:defRPr sz="1400">
                <a:solidFill>
                  <a:schemeClr val="tx1">
                    <a:tint val="75000"/>
                  </a:schemeClr>
                </a:solidFill>
              </a:defRPr>
            </a:lvl4pPr>
            <a:lvl5pPr marL="1828069" indent="0">
              <a:buNone/>
              <a:defRPr sz="1400">
                <a:solidFill>
                  <a:schemeClr val="tx1">
                    <a:tint val="75000"/>
                  </a:schemeClr>
                </a:solidFill>
              </a:defRPr>
            </a:lvl5pPr>
            <a:lvl6pPr marL="2285086" indent="0">
              <a:buNone/>
              <a:defRPr sz="1400">
                <a:solidFill>
                  <a:schemeClr val="tx1">
                    <a:tint val="75000"/>
                  </a:schemeClr>
                </a:solidFill>
              </a:defRPr>
            </a:lvl6pPr>
            <a:lvl7pPr marL="2742103"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78531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folie D (Hintergrundbild)">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en-GB" dirty="0" err="1" smtClean="0"/>
              <a:t>Bild</a:t>
            </a:r>
            <a:r>
              <a:rPr lang="en-GB" dirty="0" smtClean="0"/>
              <a:t> </a:t>
            </a:r>
            <a:r>
              <a:rPr lang="en-GB" dirty="0" err="1" smtClean="0"/>
              <a:t>durch</a:t>
            </a:r>
            <a:r>
              <a:rPr lang="en-GB" dirty="0" smtClean="0"/>
              <a:t> </a:t>
            </a:r>
            <a:r>
              <a:rPr lang="en-GB" dirty="0" err="1" smtClean="0"/>
              <a:t>Klicken</a:t>
            </a:r>
            <a:r>
              <a:rPr lang="en-GB" dirty="0" smtClean="0"/>
              <a:t> auf das Symbol </a:t>
            </a:r>
            <a:r>
              <a:rPr lang="en-GB" dirty="0" err="1" smtClean="0"/>
              <a:t>hinzufügen</a:t>
            </a:r>
            <a:r>
              <a:rPr lang="en-GB" dirty="0" smtClean="0"/>
              <a:t> und in den </a:t>
            </a:r>
            <a:r>
              <a:rPr lang="en-GB" dirty="0" err="1" smtClean="0"/>
              <a:t>Hintergrund</a:t>
            </a:r>
            <a:r>
              <a:rPr lang="en-GB" dirty="0" smtClean="0"/>
              <a:t> </a:t>
            </a:r>
            <a:r>
              <a:rPr lang="en-GB" dirty="0" err="1" smtClean="0"/>
              <a:t>stellen</a:t>
            </a:r>
            <a:endParaRPr lang="en-GB" dirty="0"/>
          </a:p>
        </p:txBody>
      </p:sp>
      <p:sp>
        <p:nvSpPr>
          <p:cNvPr id="2" name="Titel 1"/>
          <p:cNvSpPr>
            <a:spLocks noGrp="1"/>
          </p:cNvSpPr>
          <p:nvPr>
            <p:ph type="ctrTitle" hasCustomPrompt="1"/>
          </p:nvPr>
        </p:nvSpPr>
        <p:spPr>
          <a:xfrm>
            <a:off x="242982" y="783001"/>
            <a:ext cx="8656844" cy="735047"/>
          </a:xfrm>
          <a:solidFill>
            <a:schemeClr val="bg1"/>
          </a:solidFill>
        </p:spPr>
        <p:txBody>
          <a:bodyPr wrap="square" lIns="144000" tIns="0" anchor="t" anchorCtr="0"/>
          <a:lstStyle>
            <a:lvl1pPr>
              <a:lnSpc>
                <a:spcPct val="100000"/>
              </a:lnSpc>
              <a:spcBef>
                <a:spcPts val="0"/>
              </a:spcBef>
              <a:defRPr sz="2100"/>
            </a:lvl1pPr>
          </a:lstStyle>
          <a:p>
            <a:r>
              <a:rPr lang="en-GB" dirty="0" smtClean="0"/>
              <a:t>Add title</a:t>
            </a:r>
            <a:endParaRPr lang="en-GB" dirty="0"/>
          </a:p>
        </p:txBody>
      </p:sp>
      <p:grpSp>
        <p:nvGrpSpPr>
          <p:cNvPr id="10" name="Gruppieren 9"/>
          <p:cNvGrpSpPr/>
          <p:nvPr userDrawn="1"/>
        </p:nvGrpSpPr>
        <p:grpSpPr>
          <a:xfrm>
            <a:off x="108390" y="114301"/>
            <a:ext cx="8926956" cy="459581"/>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grpSp>
      <p:sp>
        <p:nvSpPr>
          <p:cNvPr id="3" name="Untertitel 2"/>
          <p:cNvSpPr>
            <a:spLocks noGrp="1"/>
          </p:cNvSpPr>
          <p:nvPr>
            <p:ph type="subTitle" idx="1" hasCustomPrompt="1"/>
          </p:nvPr>
        </p:nvSpPr>
        <p:spPr bwMode="gray">
          <a:xfrm>
            <a:off x="242982" y="465535"/>
            <a:ext cx="8656844" cy="349295"/>
          </a:xfrm>
          <a:solidFill>
            <a:schemeClr val="bg1"/>
          </a:solidFill>
          <a:ln>
            <a:noFill/>
          </a:ln>
        </p:spPr>
        <p:txBody>
          <a:bodyPr lIns="151200" tIns="90000" anchor="t" anchorCtr="0"/>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a:t>
            </a:r>
            <a:endParaRPr lang="en-GB"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grpSp>
        <p:nvGrpSpPr>
          <p:cNvPr id="12" name="Gruppieren 11"/>
          <p:cNvGrpSpPr/>
          <p:nvPr userDrawn="1"/>
        </p:nvGrpSpPr>
        <p:grpSpPr>
          <a:xfrm>
            <a:off x="-283367" y="-288820"/>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1830726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42982" y="1518048"/>
            <a:ext cx="8656844" cy="3157535"/>
          </a:xfrm>
        </p:spPr>
        <p:txBody>
          <a:bodyPr/>
          <a:lstStyle>
            <a:lvl1pPr>
              <a:defRPr/>
            </a:lvl1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4" name="Datumsplatzhalter 3"/>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5" name="Fußzeilenplatzhalter 4"/>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7" name="Titel 6"/>
          <p:cNvSpPr>
            <a:spLocks noGrp="1"/>
          </p:cNvSpPr>
          <p:nvPr>
            <p:ph type="title" hasCustomPrompt="1"/>
          </p:nvPr>
        </p:nvSpPr>
        <p:spPr>
          <a:xfrm>
            <a:off x="242982" y="465536"/>
            <a:ext cx="8656844" cy="729000"/>
          </a:xfrm>
          <a:solidFill>
            <a:schemeClr val="bg1"/>
          </a:solidFill>
        </p:spPr>
        <p:txBody>
          <a:bodyPr/>
          <a:lstStyle>
            <a:lvl1pPr>
              <a:defRPr/>
            </a:lvl1pPr>
          </a:lstStyle>
          <a:p>
            <a:r>
              <a:rPr lang="en-GB" dirty="0" smtClean="0"/>
              <a:t>Add title</a:t>
            </a:r>
            <a:endParaRPr lang="en-GB" dirty="0"/>
          </a:p>
        </p:txBody>
      </p:sp>
    </p:spTree>
    <p:extLst>
      <p:ext uri="{BB962C8B-B14F-4D97-AF65-F5344CB8AC3E}">
        <p14:creationId xmlns:p14="http://schemas.microsoft.com/office/powerpoint/2010/main" val="18274255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42983" y="1518048"/>
            <a:ext cx="4184868" cy="3159919"/>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marL="808435" indent="-133350">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4" name="Inhaltsplatzhalter 3"/>
          <p:cNvSpPr>
            <a:spLocks noGrp="1"/>
          </p:cNvSpPr>
          <p:nvPr>
            <p:ph sz="half" idx="2" hasCustomPrompt="1"/>
          </p:nvPr>
        </p:nvSpPr>
        <p:spPr>
          <a:xfrm>
            <a:off x="4716016" y="1518048"/>
            <a:ext cx="4177035" cy="3159919"/>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5" name="Datumsplatzhalter 4"/>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6" name="Fußzeilenplatzhalter 5"/>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7" name="Foliennummernplatzhalter 6"/>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8" name="Titel 7"/>
          <p:cNvSpPr>
            <a:spLocks noGrp="1"/>
          </p:cNvSpPr>
          <p:nvPr>
            <p:ph type="title" hasCustomPrompt="1"/>
          </p:nvPr>
        </p:nvSpPr>
        <p:spPr>
          <a:xfrm>
            <a:off x="242982" y="465536"/>
            <a:ext cx="8656844" cy="729000"/>
          </a:xfrm>
          <a:solidFill>
            <a:schemeClr val="bg1"/>
          </a:solidFill>
        </p:spPr>
        <p:txBody>
          <a:bodyPr/>
          <a:lstStyle>
            <a:lvl1pPr>
              <a:defRPr/>
            </a:lvl1pPr>
          </a:lstStyle>
          <a:p>
            <a:r>
              <a:rPr lang="en-GB" dirty="0" smtClean="0"/>
              <a:t>Add title</a:t>
            </a:r>
            <a:endParaRPr lang="en-GB" dirty="0"/>
          </a:p>
        </p:txBody>
      </p:sp>
    </p:spTree>
    <p:extLst>
      <p:ext uri="{BB962C8B-B14F-4D97-AF65-F5344CB8AC3E}">
        <p14:creationId xmlns:p14="http://schemas.microsoft.com/office/powerpoint/2010/main" val="2251004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3" name="Fußzeilenplatzhalter 2"/>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5" name="Titel 4"/>
          <p:cNvSpPr>
            <a:spLocks noGrp="1"/>
          </p:cNvSpPr>
          <p:nvPr>
            <p:ph type="title" hasCustomPrompt="1"/>
          </p:nvPr>
        </p:nvSpPr>
        <p:spPr>
          <a:xfrm>
            <a:off x="242982" y="465536"/>
            <a:ext cx="8656844" cy="729000"/>
          </a:xfrm>
        </p:spPr>
        <p:txBody>
          <a:bodyPr/>
          <a:lstStyle>
            <a:lvl1pPr>
              <a:defRPr/>
            </a:lvl1pPr>
          </a:lstStyle>
          <a:p>
            <a:r>
              <a:rPr lang="en-GB" dirty="0" smtClean="0"/>
              <a:t>Add title</a:t>
            </a:r>
            <a:endParaRPr lang="en-GB" dirty="0"/>
          </a:p>
        </p:txBody>
      </p:sp>
    </p:spTree>
    <p:extLst>
      <p:ext uri="{BB962C8B-B14F-4D97-AF65-F5344CB8AC3E}">
        <p14:creationId xmlns:p14="http://schemas.microsoft.com/office/powerpoint/2010/main" val="170376781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5" name="Fußzeilenplatzhalter 4"/>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10" name="Bildplatzhalter 9"/>
          <p:cNvSpPr>
            <a:spLocks noGrp="1"/>
          </p:cNvSpPr>
          <p:nvPr>
            <p:ph type="pic" sz="quarter" idx="13" hasCustomPrompt="1"/>
          </p:nvPr>
        </p:nvSpPr>
        <p:spPr>
          <a:xfrm>
            <a:off x="242982" y="465535"/>
            <a:ext cx="8656844" cy="4205895"/>
          </a:xfrm>
          <a:noFill/>
        </p:spPr>
        <p:txBody>
          <a:bodyPr/>
          <a:lstStyle>
            <a:lvl1pPr marL="0" indent="0">
              <a:buNone/>
              <a:defRPr/>
            </a:lvl1pPr>
          </a:lstStyle>
          <a:p>
            <a:r>
              <a:rPr lang="en-US" dirty="0" smtClean="0"/>
              <a:t>Add a picture by dragging it onto the icon or by clicking on the icon</a:t>
            </a:r>
          </a:p>
        </p:txBody>
      </p:sp>
    </p:spTree>
    <p:extLst>
      <p:ext uri="{BB962C8B-B14F-4D97-AF65-F5344CB8AC3E}">
        <p14:creationId xmlns:p14="http://schemas.microsoft.com/office/powerpoint/2010/main" val="5616323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elfolie D (Hintergrundbild)">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en-GB" dirty="0" err="1" smtClean="0"/>
              <a:t>Bild</a:t>
            </a:r>
            <a:r>
              <a:rPr lang="en-GB" dirty="0" smtClean="0"/>
              <a:t> </a:t>
            </a:r>
            <a:r>
              <a:rPr lang="en-GB" dirty="0" err="1" smtClean="0"/>
              <a:t>durch</a:t>
            </a:r>
            <a:r>
              <a:rPr lang="en-GB" dirty="0" smtClean="0"/>
              <a:t> </a:t>
            </a:r>
            <a:r>
              <a:rPr lang="en-GB" dirty="0" err="1" smtClean="0"/>
              <a:t>Klicken</a:t>
            </a:r>
            <a:r>
              <a:rPr lang="en-GB" dirty="0" smtClean="0"/>
              <a:t> auf das Symbol </a:t>
            </a:r>
            <a:r>
              <a:rPr lang="en-GB" dirty="0" err="1" smtClean="0"/>
              <a:t>hinzufügen</a:t>
            </a:r>
            <a:r>
              <a:rPr lang="en-GB" dirty="0" smtClean="0"/>
              <a:t> und in den </a:t>
            </a:r>
            <a:r>
              <a:rPr lang="en-GB" dirty="0" err="1" smtClean="0"/>
              <a:t>Hintergrund</a:t>
            </a:r>
            <a:r>
              <a:rPr lang="en-GB" dirty="0" smtClean="0"/>
              <a:t> </a:t>
            </a:r>
            <a:r>
              <a:rPr lang="en-GB" dirty="0" err="1" smtClean="0"/>
              <a:t>stellen</a:t>
            </a:r>
            <a:endParaRPr lang="en-GB"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grpSp>
        <p:nvGrpSpPr>
          <p:cNvPr id="12" name="Gruppieren 11"/>
          <p:cNvGrpSpPr/>
          <p:nvPr userDrawn="1"/>
        </p:nvGrpSpPr>
        <p:grpSpPr>
          <a:xfrm>
            <a:off x="-283367" y="-288820"/>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9" name="Titel 4"/>
          <p:cNvSpPr>
            <a:spLocks noGrp="1"/>
          </p:cNvSpPr>
          <p:nvPr>
            <p:ph type="title" hasCustomPrompt="1"/>
          </p:nvPr>
        </p:nvSpPr>
        <p:spPr>
          <a:xfrm>
            <a:off x="242982" y="464400"/>
            <a:ext cx="8656844" cy="729000"/>
          </a:xfrm>
        </p:spPr>
        <p:txBody>
          <a:bodyPr tIns="36000" bIns="36000"/>
          <a:lstStyle>
            <a:lvl1pPr>
              <a:defRPr/>
            </a:lvl1pPr>
          </a:lstStyle>
          <a:p>
            <a:r>
              <a:rPr lang="en-GB" dirty="0" smtClean="0"/>
              <a:t>Add title</a:t>
            </a:r>
            <a:endParaRPr lang="en-GB" dirty="0"/>
          </a:p>
        </p:txBody>
      </p:sp>
    </p:spTree>
    <p:extLst>
      <p:ext uri="{BB962C8B-B14F-4D97-AF65-F5344CB8AC3E}">
        <p14:creationId xmlns:p14="http://schemas.microsoft.com/office/powerpoint/2010/main" val="123550547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 name="Datumsplatzhalter 1"/>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3" name="Fußzeilenplatzhalter 2"/>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5517" cy="118301"/>
          </a:xfrm>
          <a:prstGeom prst="rect">
            <a:avLst/>
          </a:prstGeom>
        </p:spPr>
      </p:pic>
    </p:spTree>
    <p:extLst>
      <p:ext uri="{BB962C8B-B14F-4D97-AF65-F5344CB8AC3E}">
        <p14:creationId xmlns:p14="http://schemas.microsoft.com/office/powerpoint/2010/main" val="146747769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nhalt ohne Balken">
    <p:spTree>
      <p:nvGrpSpPr>
        <p:cNvPr id="1" name=""/>
        <p:cNvGrpSpPr/>
        <p:nvPr/>
      </p:nvGrpSpPr>
      <p:grpSpPr>
        <a:xfrm>
          <a:off x="0" y="0"/>
          <a:ext cx="0" cy="0"/>
          <a:chOff x="0" y="0"/>
          <a:chExt cx="0" cy="0"/>
        </a:xfrm>
      </p:grpSpPr>
      <p:sp>
        <p:nvSpPr>
          <p:cNvPr id="10" name="Bildplatzhalter 4"/>
          <p:cNvSpPr>
            <a:spLocks noGrp="1"/>
          </p:cNvSpPr>
          <p:nvPr>
            <p:ph type="pic" sz="quarter" idx="13" hasCustomPrompt="1"/>
          </p:nvPr>
        </p:nvSpPr>
        <p:spPr>
          <a:xfrm>
            <a:off x="1" y="0"/>
            <a:ext cx="9144000" cy="5143500"/>
          </a:xfrm>
        </p:spPr>
        <p:txBody>
          <a:bodyPr/>
          <a:lstStyle>
            <a:lvl1pPr marL="0" indent="0">
              <a:buNone/>
              <a:defRPr/>
            </a:lvl1pPr>
          </a:lstStyle>
          <a:p>
            <a:r>
              <a:rPr lang="en-GB" dirty="0" err="1" smtClean="0"/>
              <a:t>Bild</a:t>
            </a:r>
            <a:r>
              <a:rPr lang="en-GB" dirty="0" smtClean="0"/>
              <a:t> </a:t>
            </a:r>
            <a:r>
              <a:rPr lang="en-GB" dirty="0" err="1" smtClean="0"/>
              <a:t>durch</a:t>
            </a:r>
            <a:r>
              <a:rPr lang="en-GB" dirty="0" smtClean="0"/>
              <a:t> </a:t>
            </a:r>
            <a:r>
              <a:rPr lang="en-GB" dirty="0" err="1" smtClean="0"/>
              <a:t>Klicken</a:t>
            </a:r>
            <a:r>
              <a:rPr lang="en-GB" dirty="0" smtClean="0"/>
              <a:t> auf das Symbol </a:t>
            </a:r>
            <a:r>
              <a:rPr lang="en-GB" dirty="0" err="1" smtClean="0"/>
              <a:t>hinzufügen</a:t>
            </a:r>
            <a:r>
              <a:rPr lang="en-GB" dirty="0" smtClean="0"/>
              <a:t> und in den </a:t>
            </a:r>
            <a:r>
              <a:rPr lang="en-GB" dirty="0" err="1" smtClean="0"/>
              <a:t>Hintergrund</a:t>
            </a:r>
            <a:r>
              <a:rPr lang="en-GB" dirty="0" smtClean="0"/>
              <a:t> </a:t>
            </a:r>
            <a:r>
              <a:rPr lang="en-GB" dirty="0" err="1" smtClean="0"/>
              <a:t>stellen</a:t>
            </a:r>
            <a:endParaRPr lang="en-GB" dirty="0"/>
          </a:p>
        </p:txBody>
      </p:sp>
      <p:sp>
        <p:nvSpPr>
          <p:cNvPr id="7" name="Rechteck 6"/>
          <p:cNvSpPr/>
          <p:nvPr userDrawn="1"/>
        </p:nvSpPr>
        <p:spPr bwMode="gray">
          <a:xfrm>
            <a:off x="0" y="0"/>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 name="Datumsplatzhalter 1"/>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3" name="Fußzeilenplatzhalter 2"/>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sp>
        <p:nvSpPr>
          <p:cNvPr id="8" name="Titel 4"/>
          <p:cNvSpPr>
            <a:spLocks noGrp="1"/>
          </p:cNvSpPr>
          <p:nvPr>
            <p:ph type="title" hasCustomPrompt="1"/>
          </p:nvPr>
        </p:nvSpPr>
        <p:spPr>
          <a:xfrm>
            <a:off x="242982" y="464400"/>
            <a:ext cx="8656844" cy="729000"/>
          </a:xfrm>
        </p:spPr>
        <p:txBody>
          <a:bodyPr tIns="36000" bIns="36000"/>
          <a:lstStyle>
            <a:lvl1pPr>
              <a:defRPr/>
            </a:lvl1pPr>
          </a:lstStyle>
          <a:p>
            <a:r>
              <a:rPr lang="en-GB" dirty="0" smtClean="0"/>
              <a:t>Add title</a:t>
            </a:r>
            <a:endParaRPr lang="en-GB" dirty="0"/>
          </a:p>
        </p:txBody>
      </p:sp>
    </p:spTree>
    <p:extLst>
      <p:ext uri="{BB962C8B-B14F-4D97-AF65-F5344CB8AC3E}">
        <p14:creationId xmlns:p14="http://schemas.microsoft.com/office/powerpoint/2010/main" val="39071616"/>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nhalt ohne Balken">
    <p:spTree>
      <p:nvGrpSpPr>
        <p:cNvPr id="1" name=""/>
        <p:cNvGrpSpPr/>
        <p:nvPr/>
      </p:nvGrpSpPr>
      <p:grpSpPr>
        <a:xfrm>
          <a:off x="0" y="0"/>
          <a:ext cx="0" cy="0"/>
          <a:chOff x="0" y="0"/>
          <a:chExt cx="0" cy="0"/>
        </a:xfrm>
      </p:grpSpPr>
      <p:sp>
        <p:nvSpPr>
          <p:cNvPr id="7" name="Rechteck 6"/>
          <p:cNvSpPr/>
          <p:nvPr userDrawn="1"/>
        </p:nvSpPr>
        <p:spPr bwMode="gray">
          <a:xfrm>
            <a:off x="0" y="0"/>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 name="Datumsplatzhalter 1"/>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3" name="Fußzeilenplatzhalter 2"/>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5517" cy="118301"/>
          </a:xfrm>
          <a:prstGeom prst="rect">
            <a:avLst/>
          </a:prstGeom>
        </p:spPr>
      </p:pic>
      <p:sp>
        <p:nvSpPr>
          <p:cNvPr id="8" name="Inhaltsplatzhalter 2"/>
          <p:cNvSpPr>
            <a:spLocks noGrp="1"/>
          </p:cNvSpPr>
          <p:nvPr>
            <p:ph sz="half" idx="1" hasCustomPrompt="1"/>
          </p:nvPr>
        </p:nvSpPr>
        <p:spPr>
          <a:xfrm>
            <a:off x="242983" y="1518048"/>
            <a:ext cx="4184868" cy="3159919"/>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marL="808435" indent="-133350">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10" name="Inhaltsplatzhalter 3"/>
          <p:cNvSpPr>
            <a:spLocks noGrp="1"/>
          </p:cNvSpPr>
          <p:nvPr>
            <p:ph sz="half" idx="2" hasCustomPrompt="1"/>
          </p:nvPr>
        </p:nvSpPr>
        <p:spPr>
          <a:xfrm>
            <a:off x="4716016" y="1518048"/>
            <a:ext cx="4177035" cy="3159919"/>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12" name="Titel 4"/>
          <p:cNvSpPr>
            <a:spLocks noGrp="1"/>
          </p:cNvSpPr>
          <p:nvPr>
            <p:ph type="title" hasCustomPrompt="1"/>
          </p:nvPr>
        </p:nvSpPr>
        <p:spPr>
          <a:xfrm>
            <a:off x="242982" y="464400"/>
            <a:ext cx="8656844" cy="729000"/>
          </a:xfrm>
        </p:spPr>
        <p:txBody>
          <a:bodyPr tIns="36000" bIns="36000"/>
          <a:lstStyle>
            <a:lvl1pPr>
              <a:defRPr/>
            </a:lvl1pPr>
          </a:lstStyle>
          <a:p>
            <a:r>
              <a:rPr lang="en-GB" dirty="0" smtClean="0"/>
              <a:t>Add title</a:t>
            </a:r>
            <a:endParaRPr lang="en-GB" dirty="0"/>
          </a:p>
        </p:txBody>
      </p:sp>
    </p:spTree>
    <p:extLst>
      <p:ext uri="{BB962C8B-B14F-4D97-AF65-F5344CB8AC3E}">
        <p14:creationId xmlns:p14="http://schemas.microsoft.com/office/powerpoint/2010/main" val="2035426113"/>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nhalt ohne Balken">
    <p:spTree>
      <p:nvGrpSpPr>
        <p:cNvPr id="1" name=""/>
        <p:cNvGrpSpPr/>
        <p:nvPr/>
      </p:nvGrpSpPr>
      <p:grpSpPr>
        <a:xfrm>
          <a:off x="0" y="0"/>
          <a:ext cx="0" cy="0"/>
          <a:chOff x="0" y="0"/>
          <a:chExt cx="0" cy="0"/>
        </a:xfrm>
      </p:grpSpPr>
      <p:sp>
        <p:nvSpPr>
          <p:cNvPr id="7" name="Rechteck 6"/>
          <p:cNvSpPr/>
          <p:nvPr userDrawn="1"/>
        </p:nvSpPr>
        <p:spPr bwMode="gray">
          <a:xfrm>
            <a:off x="0" y="0"/>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 name="Datumsplatzhalter 1"/>
          <p:cNvSpPr>
            <a:spLocks noGrp="1"/>
          </p:cNvSpPr>
          <p:nvPr>
            <p:ph type="dt" sz="half" idx="10"/>
          </p:nvPr>
        </p:nvSpPr>
        <p:spPr/>
        <p:txBody>
          <a:bodyPr/>
          <a:lstStyle>
            <a:lvl1pPr>
              <a:defRPr/>
            </a:lvl1pPr>
          </a:lstStyle>
          <a:p>
            <a:r>
              <a:rPr lang="de-DE" dirty="0" smtClean="0">
                <a:solidFill>
                  <a:prstClr val="black"/>
                </a:solidFill>
              </a:rPr>
              <a:t>Apr-2016</a:t>
            </a:r>
            <a:endParaRPr lang="en-GB" dirty="0">
              <a:solidFill>
                <a:prstClr val="black"/>
              </a:solidFill>
            </a:endParaRPr>
          </a:p>
        </p:txBody>
      </p:sp>
      <p:sp>
        <p:nvSpPr>
          <p:cNvPr id="3" name="Fußzeilenplatzhalter 2"/>
          <p:cNvSpPr>
            <a:spLocks noGrp="1"/>
          </p:cNvSpPr>
          <p:nvPr>
            <p:ph type="ftr" sz="quarter" idx="11"/>
          </p:nvPr>
        </p:nvSpPr>
        <p:spPr/>
        <p:txBody>
          <a:bodyPr/>
          <a:lstStyle>
            <a:lvl1pPr>
              <a:defRPr/>
            </a:lvl1pPr>
          </a:lstStyle>
          <a:p>
            <a:r>
              <a:rPr lang="de-CH" dirty="0" smtClean="0">
                <a:solidFill>
                  <a:prstClr val="black"/>
                </a:solidFill>
              </a:rPr>
              <a:t>ETH Zürich</a:t>
            </a:r>
            <a:endParaRPr lang="en-GB"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en-GB" smtClean="0">
                <a:solidFill>
                  <a:prstClr val="black"/>
                </a:solidFill>
              </a:rPr>
              <a:pPr/>
              <a:t>‹Nr.›</a:t>
            </a:fld>
            <a:endParaRPr lang="en-GB" dirty="0">
              <a:solidFill>
                <a:prstClr val="black"/>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5517" cy="118301"/>
          </a:xfrm>
          <a:prstGeom prst="rect">
            <a:avLst/>
          </a:prstGeom>
        </p:spPr>
      </p:pic>
      <p:sp>
        <p:nvSpPr>
          <p:cNvPr id="8" name="Inhaltsplatzhalter 2"/>
          <p:cNvSpPr>
            <a:spLocks noGrp="1"/>
          </p:cNvSpPr>
          <p:nvPr>
            <p:ph idx="1" hasCustomPrompt="1"/>
          </p:nvPr>
        </p:nvSpPr>
        <p:spPr>
          <a:xfrm>
            <a:off x="242982" y="1518048"/>
            <a:ext cx="8656844" cy="3157535"/>
          </a:xfrm>
        </p:spPr>
        <p:txBody>
          <a:bodyPr/>
          <a:lstStyle>
            <a:lvl1pPr>
              <a:defRPr/>
            </a:lvl1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11" name="Titel 4"/>
          <p:cNvSpPr>
            <a:spLocks noGrp="1"/>
          </p:cNvSpPr>
          <p:nvPr>
            <p:ph type="title" hasCustomPrompt="1"/>
          </p:nvPr>
        </p:nvSpPr>
        <p:spPr>
          <a:xfrm>
            <a:off x="242982" y="464400"/>
            <a:ext cx="8656844" cy="729000"/>
          </a:xfrm>
        </p:spPr>
        <p:txBody>
          <a:bodyPr tIns="36000" bIns="36000"/>
          <a:lstStyle>
            <a:lvl1pPr>
              <a:defRPr/>
            </a:lvl1pPr>
          </a:lstStyle>
          <a:p>
            <a:r>
              <a:rPr lang="en-GB" dirty="0" smtClean="0"/>
              <a:t>Add title</a:t>
            </a:r>
            <a:endParaRPr lang="en-GB" dirty="0"/>
          </a:p>
        </p:txBody>
      </p:sp>
    </p:spTree>
    <p:extLst>
      <p:ext uri="{BB962C8B-B14F-4D97-AF65-F5344CB8AC3E}">
        <p14:creationId xmlns:p14="http://schemas.microsoft.com/office/powerpoint/2010/main" val="178855828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200151"/>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6213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8_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en-GB" dirty="0" err="1" smtClean="0"/>
              <a:t>Bild</a:t>
            </a:r>
            <a:r>
              <a:rPr lang="en-GB" dirty="0" smtClean="0"/>
              <a:t> </a:t>
            </a:r>
            <a:r>
              <a:rPr lang="en-GB" dirty="0" err="1" smtClean="0"/>
              <a:t>durch</a:t>
            </a:r>
            <a:r>
              <a:rPr lang="en-GB" dirty="0" smtClean="0"/>
              <a:t> </a:t>
            </a:r>
            <a:r>
              <a:rPr lang="en-GB" dirty="0" err="1" smtClean="0"/>
              <a:t>Klicken</a:t>
            </a:r>
            <a:r>
              <a:rPr lang="en-GB" dirty="0" smtClean="0"/>
              <a:t> auf das Symbol </a:t>
            </a:r>
            <a:r>
              <a:rPr lang="en-GB" dirty="0" err="1" smtClean="0"/>
              <a:t>hinzufügen</a:t>
            </a:r>
            <a:r>
              <a:rPr lang="en-GB" dirty="0" smtClean="0"/>
              <a:t> und in den </a:t>
            </a:r>
            <a:r>
              <a:rPr lang="en-GB" dirty="0" err="1" smtClean="0"/>
              <a:t>Hintergrund</a:t>
            </a:r>
            <a:r>
              <a:rPr lang="en-GB" dirty="0" smtClean="0"/>
              <a:t> </a:t>
            </a:r>
            <a:r>
              <a:rPr lang="en-GB" dirty="0" err="1" smtClean="0"/>
              <a:t>stellen</a:t>
            </a:r>
            <a:endParaRPr lang="en-GB"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grpSp>
        <p:nvGrpSpPr>
          <p:cNvPr id="12" name="Gruppieren 11"/>
          <p:cNvGrpSpPr/>
          <p:nvPr userDrawn="1"/>
        </p:nvGrpSpPr>
        <p:grpSpPr>
          <a:xfrm>
            <a:off x="-283367" y="-288820"/>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3232596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elfolie D (Hintergrundbild)">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en-GB" dirty="0" err="1" smtClean="0"/>
              <a:t>Bild</a:t>
            </a:r>
            <a:r>
              <a:rPr lang="en-GB" dirty="0" smtClean="0"/>
              <a:t> </a:t>
            </a:r>
            <a:r>
              <a:rPr lang="en-GB" dirty="0" err="1" smtClean="0"/>
              <a:t>durch</a:t>
            </a:r>
            <a:r>
              <a:rPr lang="en-GB" dirty="0" smtClean="0"/>
              <a:t> </a:t>
            </a:r>
            <a:r>
              <a:rPr lang="en-GB" dirty="0" err="1" smtClean="0"/>
              <a:t>Klicken</a:t>
            </a:r>
            <a:r>
              <a:rPr lang="en-GB" dirty="0" smtClean="0"/>
              <a:t> auf das Symbol </a:t>
            </a:r>
            <a:r>
              <a:rPr lang="en-GB" dirty="0" err="1" smtClean="0"/>
              <a:t>hinzufügen</a:t>
            </a:r>
            <a:r>
              <a:rPr lang="en-GB" dirty="0" smtClean="0"/>
              <a:t> und in den </a:t>
            </a:r>
            <a:r>
              <a:rPr lang="en-GB" dirty="0" err="1" smtClean="0"/>
              <a:t>Hintergrund</a:t>
            </a:r>
            <a:r>
              <a:rPr lang="en-GB" dirty="0" smtClean="0"/>
              <a:t> </a:t>
            </a:r>
            <a:r>
              <a:rPr lang="en-GB" dirty="0" err="1" smtClean="0"/>
              <a:t>stellen</a:t>
            </a:r>
            <a:endParaRPr lang="en-GB"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7" y="229500"/>
            <a:ext cx="728580" cy="118800"/>
          </a:xfrm>
          <a:prstGeom prst="rect">
            <a:avLst/>
          </a:prstGeom>
        </p:spPr>
      </p:pic>
      <p:grpSp>
        <p:nvGrpSpPr>
          <p:cNvPr id="12" name="Gruppieren 11"/>
          <p:cNvGrpSpPr/>
          <p:nvPr userDrawn="1"/>
        </p:nvGrpSpPr>
        <p:grpSpPr>
          <a:xfrm>
            <a:off x="-283364" y="-288819"/>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9" name="Titel 4"/>
          <p:cNvSpPr>
            <a:spLocks noGrp="1"/>
          </p:cNvSpPr>
          <p:nvPr>
            <p:ph type="title" hasCustomPrompt="1"/>
          </p:nvPr>
        </p:nvSpPr>
        <p:spPr>
          <a:xfrm>
            <a:off x="242984" y="464400"/>
            <a:ext cx="8656843" cy="729000"/>
          </a:xfrm>
        </p:spPr>
        <p:txBody>
          <a:bodyPr tIns="35992" bIns="35992"/>
          <a:lstStyle>
            <a:lvl1pPr>
              <a:defRPr/>
            </a:lvl1pPr>
          </a:lstStyle>
          <a:p>
            <a:r>
              <a:rPr lang="en-GB" dirty="0" smtClean="0"/>
              <a:t>Add title</a:t>
            </a:r>
            <a:endParaRPr lang="en-GB" dirty="0"/>
          </a:p>
        </p:txBody>
      </p:sp>
    </p:spTree>
    <p:extLst>
      <p:ext uri="{BB962C8B-B14F-4D97-AF65-F5344CB8AC3E}">
        <p14:creationId xmlns:p14="http://schemas.microsoft.com/office/powerpoint/2010/main" val="114552722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42984" y="3422908"/>
            <a:ext cx="8656843" cy="1255059"/>
          </a:xfrm>
          <a:solidFill>
            <a:schemeClr val="accent1"/>
          </a:solidFill>
        </p:spPr>
        <p:txBody>
          <a:bodyPr lIns="144000" tIns="108000" bIns="0" anchor="t" anchorCtr="0"/>
          <a:lstStyle>
            <a:lvl1pPr marL="0" indent="0" algn="l">
              <a:lnSpc>
                <a:spcPct val="100000"/>
              </a:lnSpc>
              <a:buNone/>
              <a:defRPr sz="1349">
                <a:solidFill>
                  <a:schemeClr val="bg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2" name="Titel 1"/>
          <p:cNvSpPr>
            <a:spLocks noGrp="1"/>
          </p:cNvSpPr>
          <p:nvPr>
            <p:ph type="ctrTitle"/>
          </p:nvPr>
        </p:nvSpPr>
        <p:spPr>
          <a:xfrm>
            <a:off x="242984" y="2571750"/>
            <a:ext cx="8656843" cy="864096"/>
          </a:xfrm>
          <a:solidFill>
            <a:schemeClr val="accent1"/>
          </a:solidFill>
        </p:spPr>
        <p:txBody>
          <a:bodyPr wrap="square" lIns="144000" tIns="72000" anchor="t" anchorCtr="0"/>
          <a:lstStyle>
            <a:lvl1pPr>
              <a:lnSpc>
                <a:spcPct val="100000"/>
              </a:lnSpc>
              <a:spcBef>
                <a:spcPts val="0"/>
              </a:spcBef>
              <a:defRPr sz="2399">
                <a:solidFill>
                  <a:schemeClr val="bg1"/>
                </a:solidFill>
              </a:defRPr>
            </a:lvl1pPr>
          </a:lstStyle>
          <a:p>
            <a:r>
              <a:rPr lang="de-DE" smtClean="0"/>
              <a:t>Titelmasterformat durch Klicken bearbeiten</a:t>
            </a:r>
            <a:endParaRPr lang="de-CH" dirty="0"/>
          </a:p>
        </p:txBody>
      </p:sp>
      <p:sp>
        <p:nvSpPr>
          <p:cNvPr id="7" name="Fußzeilenplatzhalter 6"/>
          <p:cNvSpPr>
            <a:spLocks noGrp="1"/>
          </p:cNvSpPr>
          <p:nvPr>
            <p:ph type="ftr" sz="quarter" idx="13"/>
          </p:nvPr>
        </p:nvSpPr>
        <p:spPr/>
        <p:txBody>
          <a:bodyPr/>
          <a:lstStyle/>
          <a:p>
            <a:r>
              <a:rPr lang="de-CH" smtClean="0">
                <a:solidFill>
                  <a:prstClr val="black"/>
                </a:solidFill>
              </a:rPr>
              <a:t>Gerhard Schmitt</a:t>
            </a:r>
            <a:endParaRPr lang="de-CH" dirty="0">
              <a:solidFill>
                <a:prstClr val="black"/>
              </a:solidFill>
            </a:endParaRPr>
          </a:p>
        </p:txBody>
      </p:sp>
      <p:sp>
        <p:nvSpPr>
          <p:cNvPr id="9" name="Bildplatzhalter 8"/>
          <p:cNvSpPr>
            <a:spLocks noGrp="1"/>
          </p:cNvSpPr>
          <p:nvPr>
            <p:ph type="pic" sz="quarter" idx="14"/>
          </p:nvPr>
        </p:nvSpPr>
        <p:spPr>
          <a:xfrm>
            <a:off x="242982" y="464400"/>
            <a:ext cx="8656844" cy="210735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1596516198"/>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p:nvPr>
        </p:nvSpPr>
        <p:spPr>
          <a:xfrm>
            <a:off x="242982" y="3617481"/>
            <a:ext cx="8656844" cy="760477"/>
          </a:xfrm>
          <a:solidFill>
            <a:schemeClr val="accent1"/>
          </a:solidFill>
        </p:spPr>
        <p:txBody>
          <a:bodyPr wrap="square" lIns="144000" tIns="108000" anchor="t" anchorCtr="0"/>
          <a:lstStyle>
            <a:lvl1pPr>
              <a:lnSpc>
                <a:spcPct val="100000"/>
              </a:lnSpc>
              <a:spcBef>
                <a:spcPts val="0"/>
              </a:spcBef>
              <a:defRPr sz="2099" baseline="0">
                <a:solidFill>
                  <a:schemeClr val="bg1"/>
                </a:solidFill>
              </a:defRPr>
            </a:lvl1pPr>
          </a:lstStyle>
          <a:p>
            <a:r>
              <a:rPr lang="de-DE" smtClean="0"/>
              <a:t>Titelmasterformat durch Klicken bearbeiten</a:t>
            </a:r>
            <a:endParaRPr lang="de-CH" dirty="0"/>
          </a:p>
        </p:txBody>
      </p:sp>
      <p:sp>
        <p:nvSpPr>
          <p:cNvPr id="3" name="Untertitel 2"/>
          <p:cNvSpPr>
            <a:spLocks noGrp="1"/>
          </p:cNvSpPr>
          <p:nvPr>
            <p:ph type="subTitle" idx="1"/>
          </p:nvPr>
        </p:nvSpPr>
        <p:spPr>
          <a:xfrm>
            <a:off x="242982" y="4357317"/>
            <a:ext cx="8656844" cy="320651"/>
          </a:xfrm>
          <a:solidFill>
            <a:schemeClr val="accent1"/>
          </a:solidFill>
        </p:spPr>
        <p:txBody>
          <a:bodyPr lIns="144000" bIns="108000" anchor="b" anchorCtr="0">
            <a:noAutofit/>
          </a:bodyPr>
          <a:lstStyle>
            <a:lvl1pPr marL="0" indent="0" algn="l">
              <a:lnSpc>
                <a:spcPct val="100000"/>
              </a:lnSpc>
              <a:buNone/>
              <a:defRPr sz="1349">
                <a:solidFill>
                  <a:schemeClr val="bg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5"/>
            <a:ext cx="8656844" cy="3153384"/>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90120707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p:nvPr>
        </p:nvSpPr>
        <p:spPr>
          <a:xfrm>
            <a:off x="242982" y="3617481"/>
            <a:ext cx="8656844" cy="760477"/>
          </a:xfrm>
          <a:noFill/>
        </p:spPr>
        <p:txBody>
          <a:bodyPr wrap="square" lIns="144000" tIns="108000" anchor="t" anchorCtr="0"/>
          <a:lstStyle>
            <a:lvl1pPr>
              <a:lnSpc>
                <a:spcPct val="100000"/>
              </a:lnSpc>
              <a:spcBef>
                <a:spcPts val="0"/>
              </a:spcBef>
              <a:defRPr sz="2099" baseline="0">
                <a:solidFill>
                  <a:schemeClr val="tx1"/>
                </a:solidFill>
              </a:defRPr>
            </a:lvl1pPr>
          </a:lstStyle>
          <a:p>
            <a:r>
              <a:rPr lang="de-DE" smtClean="0"/>
              <a:t>Titelmasterformat durch Klicken bearbeiten</a:t>
            </a:r>
            <a:endParaRPr lang="de-CH" dirty="0"/>
          </a:p>
        </p:txBody>
      </p:sp>
      <p:sp>
        <p:nvSpPr>
          <p:cNvPr id="3" name="Untertitel 2"/>
          <p:cNvSpPr>
            <a:spLocks noGrp="1"/>
          </p:cNvSpPr>
          <p:nvPr>
            <p:ph type="subTitle" idx="1"/>
          </p:nvPr>
        </p:nvSpPr>
        <p:spPr>
          <a:xfrm>
            <a:off x="242982" y="4357317"/>
            <a:ext cx="8656844" cy="320651"/>
          </a:xfrm>
          <a:noFill/>
        </p:spPr>
        <p:txBody>
          <a:bodyPr lIns="144000" bIns="108000" anchor="b" anchorCtr="0">
            <a:noAutofit/>
          </a:bodyPr>
          <a:lstStyle>
            <a:lvl1pPr marL="0" indent="0" algn="l">
              <a:lnSpc>
                <a:spcPct val="100000"/>
              </a:lnSpc>
              <a:buNone/>
              <a:defRPr sz="1349">
                <a:solidFill>
                  <a:schemeClr val="tx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7"/>
            <a:ext cx="8656844" cy="3153385"/>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17837507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9144000" cy="5143500"/>
          </a:xfrm>
        </p:spPr>
        <p:txBody>
          <a:bodyPr/>
          <a:lstStyle>
            <a:lvl1pPr marL="0" indent="0">
              <a:buNone/>
              <a:defRPr/>
            </a:lvl1pPr>
          </a:lstStyle>
          <a:p>
            <a:r>
              <a:rPr lang="de-CH" dirty="0" smtClean="0"/>
              <a:t>Bild durch Klicken auf das Symbol hinzufügen und in den Hintergrund stellen</a:t>
            </a:r>
            <a:endParaRPr lang="de-CH" dirty="0"/>
          </a:p>
        </p:txBody>
      </p:sp>
      <p:sp>
        <p:nvSpPr>
          <p:cNvPr id="2" name="Titel 1"/>
          <p:cNvSpPr>
            <a:spLocks noGrp="1"/>
          </p:cNvSpPr>
          <p:nvPr>
            <p:ph type="ctrTitle"/>
          </p:nvPr>
        </p:nvSpPr>
        <p:spPr>
          <a:xfrm>
            <a:off x="242982" y="783002"/>
            <a:ext cx="8656844" cy="735047"/>
          </a:xfrm>
          <a:solidFill>
            <a:schemeClr val="bg1"/>
          </a:solidFill>
        </p:spPr>
        <p:txBody>
          <a:bodyPr wrap="square" lIns="144000" tIns="0" anchor="t" anchorCtr="0"/>
          <a:lstStyle>
            <a:lvl1pPr>
              <a:lnSpc>
                <a:spcPct val="100000"/>
              </a:lnSpc>
              <a:spcBef>
                <a:spcPts val="0"/>
              </a:spcBef>
              <a:defRPr sz="2099"/>
            </a:lvl1pPr>
          </a:lstStyle>
          <a:p>
            <a:r>
              <a:rPr lang="de-DE" smtClean="0"/>
              <a:t>Titelmasterformat durch Klicken bearbeiten</a:t>
            </a:r>
            <a:endParaRPr lang="de-CH" dirty="0"/>
          </a:p>
        </p:txBody>
      </p:sp>
      <p:grpSp>
        <p:nvGrpSpPr>
          <p:cNvPr id="10" name="Gruppieren 9"/>
          <p:cNvGrpSpPr/>
          <p:nvPr userDrawn="1"/>
        </p:nvGrpSpPr>
        <p:grpSpPr>
          <a:xfrm>
            <a:off x="108391" y="114302"/>
            <a:ext cx="8926956" cy="459581"/>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grpSp>
      <p:sp>
        <p:nvSpPr>
          <p:cNvPr id="3" name="Untertitel 2"/>
          <p:cNvSpPr>
            <a:spLocks noGrp="1"/>
          </p:cNvSpPr>
          <p:nvPr>
            <p:ph type="subTitle" idx="1"/>
          </p:nvPr>
        </p:nvSpPr>
        <p:spPr bwMode="gray">
          <a:xfrm>
            <a:off x="242982" y="465536"/>
            <a:ext cx="8656844" cy="349295"/>
          </a:xfrm>
          <a:solidFill>
            <a:schemeClr val="bg1"/>
          </a:solidFill>
          <a:ln>
            <a:noFill/>
          </a:ln>
        </p:spPr>
        <p:txBody>
          <a:bodyPr lIns="151200" tIns="90000" anchor="t" anchorCtr="0"/>
          <a:lstStyle>
            <a:lvl1pPr marL="0" indent="0" algn="l">
              <a:lnSpc>
                <a:spcPct val="100000"/>
              </a:lnSpc>
              <a:buNone/>
              <a:defRPr sz="1349">
                <a:solidFill>
                  <a:schemeClr val="tx1"/>
                </a:solidFill>
              </a:defRPr>
            </a:lvl1pPr>
            <a:lvl2pPr marL="342763" indent="0" algn="ctr">
              <a:buNone/>
              <a:defRPr>
                <a:solidFill>
                  <a:schemeClr val="tx1">
                    <a:tint val="75000"/>
                  </a:schemeClr>
                </a:solidFill>
              </a:defRPr>
            </a:lvl2pPr>
            <a:lvl3pPr marL="685526" indent="0" algn="ctr">
              <a:buNone/>
              <a:defRPr>
                <a:solidFill>
                  <a:schemeClr val="tx1">
                    <a:tint val="75000"/>
                  </a:schemeClr>
                </a:solidFill>
              </a:defRPr>
            </a:lvl3pPr>
            <a:lvl4pPr marL="1028288" indent="0" algn="ctr">
              <a:buNone/>
              <a:defRPr>
                <a:solidFill>
                  <a:schemeClr val="tx1">
                    <a:tint val="75000"/>
                  </a:schemeClr>
                </a:solidFill>
              </a:defRPr>
            </a:lvl4pPr>
            <a:lvl5pPr marL="1371051" indent="0" algn="ctr">
              <a:buNone/>
              <a:defRPr>
                <a:solidFill>
                  <a:schemeClr val="tx1">
                    <a:tint val="75000"/>
                  </a:schemeClr>
                </a:solidFill>
              </a:defRPr>
            </a:lvl5pPr>
            <a:lvl6pPr marL="1713815" indent="0" algn="ctr">
              <a:buNone/>
              <a:defRPr>
                <a:solidFill>
                  <a:schemeClr val="tx1">
                    <a:tint val="75000"/>
                  </a:schemeClr>
                </a:solidFill>
              </a:defRPr>
            </a:lvl6pPr>
            <a:lvl7pPr marL="2056577" indent="0" algn="ctr">
              <a:buNone/>
              <a:defRPr>
                <a:solidFill>
                  <a:schemeClr val="tx1">
                    <a:tint val="75000"/>
                  </a:schemeClr>
                </a:solidFill>
              </a:defRPr>
            </a:lvl7pPr>
            <a:lvl8pPr marL="2399340" indent="0" algn="ctr">
              <a:buNone/>
              <a:defRPr>
                <a:solidFill>
                  <a:schemeClr val="tx1">
                    <a:tint val="75000"/>
                  </a:schemeClr>
                </a:solidFill>
              </a:defRPr>
            </a:lvl8pPr>
            <a:lvl9pPr marL="2742103" indent="0" algn="ctr">
              <a:buNone/>
              <a:defRPr>
                <a:solidFill>
                  <a:schemeClr val="tx1">
                    <a:tint val="75000"/>
                  </a:schemeClr>
                </a:solidFill>
              </a:defRPr>
            </a:lvl9pPr>
          </a:lstStyle>
          <a:p>
            <a:r>
              <a:rPr lang="de-DE" smtClean="0"/>
              <a:t>Formatvorlage des Untertitelmasters durch Klicken bearbeiten</a:t>
            </a:r>
            <a:endParaRPr lang="de-CH" dirty="0"/>
          </a:p>
        </p:txBody>
      </p:sp>
      <p:pic>
        <p:nvPicPr>
          <p:cNvPr id="9" name="Bild 18" descr="g_eth_logo_kurz_neg_Schutzraum.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
        <p:nvSpPr>
          <p:cNvPr id="11" name="Textfeld 10"/>
          <p:cNvSpPr txBox="1"/>
          <p:nvPr userDrawn="1"/>
        </p:nvSpPr>
        <p:spPr>
          <a:xfrm>
            <a:off x="242983" y="5218118"/>
            <a:ext cx="6374713" cy="161454"/>
          </a:xfrm>
          <a:prstGeom prst="rect">
            <a:avLst/>
          </a:prstGeom>
          <a:noFill/>
        </p:spPr>
        <p:txBody>
          <a:bodyPr wrap="square" lIns="0" tIns="0" rIns="0" bIns="0" rtlCol="0">
            <a:spAutoFit/>
          </a:bodyPr>
          <a:lstStyle/>
          <a:p>
            <a:pPr defTabSz="685526"/>
            <a:r>
              <a:rPr lang="de-CH" sz="1049" dirty="0" smtClean="0">
                <a:solidFill>
                  <a:prstClr val="black"/>
                </a:solidFill>
              </a:rPr>
              <a:t>Bild ersetzen: Bild markieren – rechte Maustaste – Bild ändern</a:t>
            </a:r>
            <a:endParaRPr lang="de-CH" sz="1049" dirty="0">
              <a:solidFill>
                <a:prstClr val="black"/>
              </a:solidFill>
            </a:endParaRPr>
          </a:p>
        </p:txBody>
      </p:sp>
      <p:grpSp>
        <p:nvGrpSpPr>
          <p:cNvPr id="12" name="Gruppieren 11"/>
          <p:cNvGrpSpPr/>
          <p:nvPr userDrawn="1"/>
        </p:nvGrpSpPr>
        <p:grpSpPr>
          <a:xfrm>
            <a:off x="-283366" y="-288819"/>
            <a:ext cx="9317787" cy="5369813"/>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675196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42982" y="1518049"/>
            <a:ext cx="8656844" cy="3157535"/>
          </a:xfrm>
        </p:spPr>
        <p:txBody>
          <a:bodyPr/>
          <a:lstStyle>
            <a:lvl1pPr>
              <a:defRPr/>
            </a:lvl1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7" name="Titel 6"/>
          <p:cNvSpPr>
            <a:spLocks noGrp="1"/>
          </p:cNvSpPr>
          <p:nvPr>
            <p:ph type="title"/>
          </p:nvPr>
        </p:nvSpPr>
        <p:spPr>
          <a:xfrm>
            <a:off x="242982" y="465536"/>
            <a:ext cx="8656844" cy="729000"/>
          </a:xfrm>
          <a:solidFill>
            <a:schemeClr val="bg1"/>
          </a:solidFill>
        </p:spPr>
        <p:txBody>
          <a:bodyPr/>
          <a:lstStyle/>
          <a:p>
            <a:r>
              <a:rPr lang="de-DE" smtClean="0"/>
              <a:t>Titelmasterformat durch Klicken bearbeiten</a:t>
            </a:r>
            <a:endParaRPr lang="de-CH" dirty="0"/>
          </a:p>
        </p:txBody>
      </p:sp>
      <p:sp>
        <p:nvSpPr>
          <p:cNvPr id="4" name="Datumsplatzhalter 3"/>
          <p:cNvSpPr>
            <a:spLocks noGrp="1"/>
          </p:cNvSpPr>
          <p:nvPr>
            <p:ph type="dt" sz="half" idx="10"/>
          </p:nvPr>
        </p:nvSpPr>
        <p:spPr/>
        <p:txBody>
          <a:bodyPr/>
          <a:lstStyle/>
          <a:p>
            <a:r>
              <a:rPr lang="de-CH" dirty="0"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dirty="0"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Tree>
    <p:extLst>
      <p:ext uri="{BB962C8B-B14F-4D97-AF65-F5344CB8AC3E}">
        <p14:creationId xmlns:p14="http://schemas.microsoft.com/office/powerpoint/2010/main" val="1569713992"/>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42984" y="1518049"/>
            <a:ext cx="4184868"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marL="808112" indent="-133297">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4" name="Inhaltsplatzhalter 3"/>
          <p:cNvSpPr>
            <a:spLocks noGrp="1"/>
          </p:cNvSpPr>
          <p:nvPr>
            <p:ph sz="half" idx="2" hasCustomPrompt="1"/>
          </p:nvPr>
        </p:nvSpPr>
        <p:spPr>
          <a:xfrm>
            <a:off x="4716017" y="1518049"/>
            <a:ext cx="4177035" cy="3159919"/>
          </a:xfrm>
        </p:spPr>
        <p:txBody>
          <a:bodyPr lIns="140400" rIns="0"/>
          <a:lstStyle>
            <a:lvl1pPr>
              <a:lnSpc>
                <a:spcPct val="100000"/>
              </a:lnSpc>
              <a:spcBef>
                <a:spcPts val="375"/>
              </a:spcBef>
              <a:defRPr sz="1499"/>
            </a:lvl1pPr>
            <a:lvl2pPr>
              <a:lnSpc>
                <a:spcPct val="100000"/>
              </a:lnSpc>
              <a:spcBef>
                <a:spcPts val="300"/>
              </a:spcBef>
              <a:defRPr sz="1349"/>
            </a:lvl2pPr>
            <a:lvl3pPr>
              <a:lnSpc>
                <a:spcPct val="100000"/>
              </a:lnSpc>
              <a:spcBef>
                <a:spcPts val="300"/>
              </a:spcBef>
              <a:defRPr sz="1199"/>
            </a:lvl3pPr>
            <a:lvl4pPr>
              <a:lnSpc>
                <a:spcPct val="100000"/>
              </a:lnSpc>
              <a:spcBef>
                <a:spcPts val="300"/>
              </a:spcBef>
              <a:defRPr sz="1049"/>
            </a:lvl4pPr>
            <a:lvl5pPr>
              <a:defRPr sz="1049"/>
            </a:lvl5pPr>
            <a:lvl6pPr>
              <a:defRPr sz="1349"/>
            </a:lvl6pPr>
            <a:lvl7pPr>
              <a:defRPr sz="1349"/>
            </a:lvl7pPr>
            <a:lvl8pPr>
              <a:defRPr sz="1349"/>
            </a:lvl8pPr>
            <a:lvl9pPr>
              <a:defRPr sz="1349"/>
            </a:lvl9p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p:txBody>
      </p:sp>
      <p:sp>
        <p:nvSpPr>
          <p:cNvPr id="5" name="Datumsplatzhalter 4"/>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6" name="Fußzeilenplatzhalter 5"/>
          <p:cNvSpPr>
            <a:spLocks noGrp="1"/>
          </p:cNvSpPr>
          <p:nvPr>
            <p:ph type="ftr" sz="quarter" idx="11"/>
          </p:nvPr>
        </p:nvSpPr>
        <p:spPr/>
        <p:txBody>
          <a:bodyPr/>
          <a:lstStyle/>
          <a:p>
            <a:r>
              <a:rPr lang="de-CH" dirty="0" smtClean="0">
                <a:solidFill>
                  <a:prstClr val="black"/>
                </a:solidFill>
              </a:rPr>
              <a:t>Gerhard Schmitt</a:t>
            </a:r>
            <a:endParaRPr lang="de-CH" dirty="0">
              <a:solidFill>
                <a:prstClr val="black"/>
              </a:solidFill>
            </a:endParaRPr>
          </a:p>
        </p:txBody>
      </p:sp>
      <p:sp>
        <p:nvSpPr>
          <p:cNvPr id="7" name="Foliennummernplatzhalter 6"/>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8" name="Titel 7"/>
          <p:cNvSpPr>
            <a:spLocks noGrp="1"/>
          </p:cNvSpPr>
          <p:nvPr>
            <p:ph type="title"/>
          </p:nvPr>
        </p:nvSpPr>
        <p:spPr>
          <a:xfrm>
            <a:off x="242982" y="465536"/>
            <a:ext cx="8656844" cy="729000"/>
          </a:xfrm>
          <a:solidFill>
            <a:schemeClr val="bg1"/>
          </a:solidFill>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1127557226"/>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3" name="Fußzeilenplatzhalter 2"/>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5" name="Titel 4"/>
          <p:cNvSpPr>
            <a:spLocks noGrp="1"/>
          </p:cNvSpPr>
          <p:nvPr>
            <p:ph type="title"/>
          </p:nvPr>
        </p:nvSpPr>
        <p:spPr>
          <a:xfrm>
            <a:off x="242982" y="465536"/>
            <a:ext cx="8656844" cy="729000"/>
          </a:xfrm>
        </p:spPr>
        <p:txBody>
          <a:bodyPr/>
          <a:lstStyle/>
          <a:p>
            <a:r>
              <a:rPr lang="de-DE" smtClean="0"/>
              <a:t>Titelmasterformat durch Klicken bearbeiten</a:t>
            </a:r>
            <a:endParaRPr lang="de-CH" dirty="0"/>
          </a:p>
        </p:txBody>
      </p:sp>
    </p:spTree>
    <p:extLst>
      <p:ext uri="{BB962C8B-B14F-4D97-AF65-F5344CB8AC3E}">
        <p14:creationId xmlns:p14="http://schemas.microsoft.com/office/powerpoint/2010/main" val="1101410473"/>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sp>
        <p:nvSpPr>
          <p:cNvPr id="10" name="Bildplatzhalter 9"/>
          <p:cNvSpPr>
            <a:spLocks noGrp="1"/>
          </p:cNvSpPr>
          <p:nvPr>
            <p:ph type="pic" sz="quarter" idx="13"/>
          </p:nvPr>
        </p:nvSpPr>
        <p:spPr>
          <a:xfrm>
            <a:off x="242982" y="465536"/>
            <a:ext cx="8656844" cy="4205895"/>
          </a:xfrm>
          <a:noFill/>
        </p:spPr>
        <p:txBody>
          <a:bodyPr/>
          <a:lstStyle>
            <a:lvl1pPr marL="0" indent="0">
              <a:buNone/>
              <a:defRPr/>
            </a:lvl1pPr>
          </a:lstStyle>
          <a:p>
            <a:r>
              <a:rPr lang="de-DE" smtClean="0"/>
              <a:t>Bild durch Klicken auf Symbol hinzufügen</a:t>
            </a:r>
            <a:endParaRPr lang="de-CH" dirty="0"/>
          </a:p>
        </p:txBody>
      </p:sp>
    </p:spTree>
    <p:extLst>
      <p:ext uri="{BB962C8B-B14F-4D97-AF65-F5344CB8AC3E}">
        <p14:creationId xmlns:p14="http://schemas.microsoft.com/office/powerpoint/2010/main" val="97955001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399" b="1"/>
            </a:lvl1pPr>
            <a:lvl2pPr marL="457017" indent="0">
              <a:buNone/>
              <a:defRPr sz="2000" b="1"/>
            </a:lvl2pPr>
            <a:lvl3pPr marL="914034" indent="0">
              <a:buNone/>
              <a:defRPr sz="1799" b="1"/>
            </a:lvl3pPr>
            <a:lvl4pPr marL="1371051" indent="0">
              <a:buNone/>
              <a:defRPr sz="1599" b="1"/>
            </a:lvl4pPr>
            <a:lvl5pPr marL="1828069"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9"/>
            </a:lvl1pPr>
            <a:lvl2pPr>
              <a:defRPr sz="2000"/>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399" b="1"/>
            </a:lvl1pPr>
            <a:lvl2pPr marL="457017" indent="0">
              <a:buNone/>
              <a:defRPr sz="2000" b="1"/>
            </a:lvl2pPr>
            <a:lvl3pPr marL="914034" indent="0">
              <a:buNone/>
              <a:defRPr sz="1799" b="1"/>
            </a:lvl3pPr>
            <a:lvl4pPr marL="1371051" indent="0">
              <a:buNone/>
              <a:defRPr sz="1599" b="1"/>
            </a:lvl4pPr>
            <a:lvl5pPr marL="1828069"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399"/>
            </a:lvl1pPr>
            <a:lvl2pPr>
              <a:defRPr sz="2000"/>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85485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1"/>
            <a:ext cx="914400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 name="Datumsplatzhalter 1"/>
          <p:cNvSpPr>
            <a:spLocks noGrp="1"/>
          </p:cNvSpPr>
          <p:nvPr>
            <p:ph type="dt" sz="half" idx="10"/>
          </p:nvPr>
        </p:nvSpPr>
        <p:spPr/>
        <p:txBody>
          <a:bodyPr/>
          <a:lstStyle/>
          <a:p>
            <a:r>
              <a:rPr lang="de-CH" smtClean="0">
                <a:solidFill>
                  <a:prstClr val="black"/>
                </a:solidFill>
              </a:rPr>
              <a:t>20. Nov. 2015</a:t>
            </a:r>
            <a:endParaRPr lang="de-CH" dirty="0">
              <a:solidFill>
                <a:prstClr val="black"/>
              </a:solidFill>
            </a:endParaRPr>
          </a:p>
        </p:txBody>
      </p:sp>
      <p:sp>
        <p:nvSpPr>
          <p:cNvPr id="3" name="Fußzeilenplatzhalter 2"/>
          <p:cNvSpPr>
            <a:spLocks noGrp="1"/>
          </p:cNvSpPr>
          <p:nvPr>
            <p:ph type="ftr" sz="quarter" idx="11"/>
          </p:nvPr>
        </p:nvSpPr>
        <p:spPr/>
        <p:txBody>
          <a:bodyPr/>
          <a:lstStyle/>
          <a:p>
            <a:r>
              <a:rPr lang="de-CH" smtClean="0">
                <a:solidFill>
                  <a:prstClr val="black"/>
                </a:solidFill>
              </a:rPr>
              <a:t>Gerhard Schmitt</a:t>
            </a:r>
            <a:endParaRPr lang="de-CH" dirty="0">
              <a:solidFill>
                <a:prstClr val="black"/>
              </a:solidFill>
            </a:endParaRPr>
          </a:p>
        </p:txBody>
      </p:sp>
      <p:sp>
        <p:nvSpPr>
          <p:cNvPr id="4" name="Foliennummernplatzhalter 3"/>
          <p:cNvSpPr>
            <a:spLocks noGrp="1"/>
          </p:cNvSpPr>
          <p:nvPr>
            <p:ph type="sldNum" sz="quarter" idx="12"/>
          </p:nvPr>
        </p:nvSpPr>
        <p:spPr/>
        <p:txBody>
          <a:bodyPr/>
          <a:lstStyle/>
          <a:p>
            <a:fld id="{6C6AE60A-B69C-4790-82F7-3882EDF23186}" type="slidenum">
              <a:rPr lang="de-CH" smtClean="0">
                <a:solidFill>
                  <a:prstClr val="black"/>
                </a:solidFill>
              </a:rPr>
              <a:pPr/>
              <a:t>‹Nr.›</a:t>
            </a:fld>
            <a:endParaRPr lang="de-CH" dirty="0">
              <a:solidFill>
                <a:prstClr val="black"/>
              </a:solidFill>
            </a:endParaRPr>
          </a:p>
        </p:txBody>
      </p:sp>
      <p:pic>
        <p:nvPicPr>
          <p:cNvPr id="9" name="Bild 8" descr="eth_logo_kurz_pos.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3096" y="229501"/>
            <a:ext cx="725517" cy="118301"/>
          </a:xfrm>
          <a:prstGeom prst="rect">
            <a:avLst/>
          </a:prstGeom>
        </p:spPr>
      </p:pic>
    </p:spTree>
    <p:extLst>
      <p:ext uri="{BB962C8B-B14F-4D97-AF65-F5344CB8AC3E}">
        <p14:creationId xmlns:p14="http://schemas.microsoft.com/office/powerpoint/2010/main" val="159626470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210736247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11/7/16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0630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12151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4725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479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24149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1773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3022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ext uri="{BB962C8B-B14F-4D97-AF65-F5344CB8AC3E}">
        <p14:creationId xmlns:p14="http://schemas.microsoft.com/office/powerpoint/2010/main" val="153061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642273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34769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13314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0767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217" y="252124"/>
            <a:ext cx="2121750" cy="326348"/>
          </a:xfrm>
          <a:prstGeom prst="rect">
            <a:avLst/>
          </a:prstGeom>
        </p:spPr>
        <p:txBody>
          <a:bodyPr/>
          <a:lstStyle>
            <a:lvl1pPr marL="0" indent="0" algn="l">
              <a:buNone/>
              <a:defRPr sz="21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2283625" y="1284092"/>
            <a:ext cx="4574381" cy="2570559"/>
          </a:xfrm>
          <a:prstGeom prst="rect">
            <a:avLst/>
          </a:prstGeom>
        </p:spPr>
        <p:txBody>
          <a:bodyPr/>
          <a:lstStyle>
            <a:lvl1pPr marL="231510" indent="-231510">
              <a:buFont typeface="Symbol" panose="05050102010706020507" pitchFamily="18" charset="2"/>
              <a:buChar char="-"/>
              <a:defRPr/>
            </a:lvl1pPr>
          </a:lstStyle>
          <a:p>
            <a:pPr lvl="0"/>
            <a:r>
              <a:rPr lang="en-US" smtClean="0"/>
              <a:t>Click to edit Master text styles</a:t>
            </a:r>
          </a:p>
        </p:txBody>
      </p:sp>
      <p:sp>
        <p:nvSpPr>
          <p:cNvPr id="10" name="Text Placeholder 9"/>
          <p:cNvSpPr>
            <a:spLocks noGrp="1"/>
          </p:cNvSpPr>
          <p:nvPr>
            <p:ph type="body" sz="quarter" idx="12" hasCustomPrompt="1"/>
          </p:nvPr>
        </p:nvSpPr>
        <p:spPr>
          <a:xfrm>
            <a:off x="36117" y="623005"/>
            <a:ext cx="2127051" cy="326231"/>
          </a:xfrm>
          <a:prstGeom prst="rect">
            <a:avLst/>
          </a:prstGeom>
        </p:spPr>
        <p:txBody>
          <a:bodyPr/>
          <a:lstStyle>
            <a:lvl1pPr marL="0" indent="0" algn="l">
              <a:buNone/>
              <a:defRPr sz="1050" baseline="0">
                <a:latin typeface="Helvetica Neue Light" panose="02000403000000020004" pitchFamily="2"/>
              </a:defRPr>
            </a:lvl1pPr>
          </a:lstStyle>
          <a:p>
            <a:pPr lvl="0"/>
            <a:r>
              <a:rPr lang="de-CH" dirty="0" smtClean="0"/>
              <a:t>One Column Slide</a:t>
            </a:r>
            <a:endParaRPr lang="de-CH" dirty="0"/>
          </a:p>
        </p:txBody>
      </p:sp>
    </p:spTree>
    <p:extLst>
      <p:ext uri="{BB962C8B-B14F-4D97-AF65-F5344CB8AC3E}">
        <p14:creationId xmlns:p14="http://schemas.microsoft.com/office/powerpoint/2010/main" val="963400714"/>
      </p:ext>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217" y="252124"/>
            <a:ext cx="2121750" cy="326348"/>
          </a:xfrm>
          <a:prstGeom prst="rect">
            <a:avLst/>
          </a:prstGeom>
        </p:spPr>
        <p:txBody>
          <a:bodyPr/>
          <a:lstStyle>
            <a:lvl1pPr marL="0" indent="0" algn="l">
              <a:buNone/>
              <a:defRPr sz="21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0" y="1284092"/>
            <a:ext cx="4572000" cy="2570559"/>
          </a:xfrm>
          <a:prstGeom prst="rect">
            <a:avLst/>
          </a:prstGeom>
        </p:spPr>
        <p:txBody>
          <a:bodyPr/>
          <a:lstStyle>
            <a:lvl1pPr marL="231510" indent="-231510">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6117" y="623005"/>
            <a:ext cx="2127051" cy="326231"/>
          </a:xfrm>
          <a:prstGeom prst="rect">
            <a:avLst/>
          </a:prstGeom>
        </p:spPr>
        <p:txBody>
          <a:bodyPr/>
          <a:lstStyle>
            <a:lvl1pPr marL="0" indent="0" algn="l">
              <a:buNone/>
              <a:defRPr sz="1050"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4572000" y="1286471"/>
            <a:ext cx="4572000" cy="2570559"/>
          </a:xfrm>
          <a:prstGeom prst="rect">
            <a:avLst/>
          </a:prstGeom>
        </p:spPr>
        <p:txBody>
          <a:bodyPr/>
          <a:lstStyle>
            <a:lvl1pPr marL="231510" indent="-231510">
              <a:buFont typeface="Symbol" panose="05050102010706020507" pitchFamily="18" charset="2"/>
              <a:buChar char="-"/>
              <a:defRPr/>
            </a:lvl1pPr>
          </a:lstStyle>
          <a:p>
            <a:pPr lvl="0"/>
            <a:r>
              <a:rPr lang="en-US" dirty="0" smtClean="0"/>
              <a:t>Click to edit Master text styles</a:t>
            </a:r>
          </a:p>
        </p:txBody>
      </p:sp>
    </p:spTree>
    <p:extLst>
      <p:ext uri="{BB962C8B-B14F-4D97-AF65-F5344CB8AC3E}">
        <p14:creationId xmlns:p14="http://schemas.microsoft.com/office/powerpoint/2010/main" val="32442233"/>
      </p:ext>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11/7/16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98652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8265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53207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530929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5686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60166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88982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9794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ext uri="{BB962C8B-B14F-4D97-AF65-F5344CB8AC3E}">
        <p14:creationId xmlns:p14="http://schemas.microsoft.com/office/powerpoint/2010/main" val="725887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79501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49585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4576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217" y="252124"/>
            <a:ext cx="2121750" cy="326348"/>
          </a:xfrm>
          <a:prstGeom prst="rect">
            <a:avLst/>
          </a:prstGeom>
        </p:spPr>
        <p:txBody>
          <a:bodyPr/>
          <a:lstStyle>
            <a:lvl1pPr marL="0" indent="0" algn="l">
              <a:buNone/>
              <a:defRPr sz="21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2283625" y="1284092"/>
            <a:ext cx="4574381" cy="2570559"/>
          </a:xfrm>
          <a:prstGeom prst="rect">
            <a:avLst/>
          </a:prstGeom>
        </p:spPr>
        <p:txBody>
          <a:bodyPr/>
          <a:lstStyle>
            <a:lvl1pPr marL="231510" indent="-231510">
              <a:buFont typeface="Symbol" panose="05050102010706020507" pitchFamily="18" charset="2"/>
              <a:buChar char="-"/>
              <a:defRPr/>
            </a:lvl1pPr>
          </a:lstStyle>
          <a:p>
            <a:pPr lvl="0"/>
            <a:r>
              <a:rPr lang="en-US" smtClean="0"/>
              <a:t>Click to edit Master text styles</a:t>
            </a:r>
          </a:p>
        </p:txBody>
      </p:sp>
      <p:sp>
        <p:nvSpPr>
          <p:cNvPr id="10" name="Text Placeholder 9"/>
          <p:cNvSpPr>
            <a:spLocks noGrp="1"/>
          </p:cNvSpPr>
          <p:nvPr>
            <p:ph type="body" sz="quarter" idx="12" hasCustomPrompt="1"/>
          </p:nvPr>
        </p:nvSpPr>
        <p:spPr>
          <a:xfrm>
            <a:off x="36117" y="623005"/>
            <a:ext cx="2127051" cy="326231"/>
          </a:xfrm>
          <a:prstGeom prst="rect">
            <a:avLst/>
          </a:prstGeom>
        </p:spPr>
        <p:txBody>
          <a:bodyPr/>
          <a:lstStyle>
            <a:lvl1pPr marL="0" indent="0" algn="l">
              <a:buNone/>
              <a:defRPr sz="1050" baseline="0">
                <a:latin typeface="Helvetica Neue Light" panose="02000403000000020004" pitchFamily="2"/>
              </a:defRPr>
            </a:lvl1pPr>
          </a:lstStyle>
          <a:p>
            <a:pPr lvl="0"/>
            <a:r>
              <a:rPr lang="de-CH" dirty="0" smtClean="0"/>
              <a:t>One Column Slide</a:t>
            </a:r>
            <a:endParaRPr lang="de-CH" dirty="0"/>
          </a:p>
        </p:txBody>
      </p:sp>
    </p:spTree>
    <p:extLst>
      <p:ext uri="{BB962C8B-B14F-4D97-AF65-F5344CB8AC3E}">
        <p14:creationId xmlns:p14="http://schemas.microsoft.com/office/powerpoint/2010/main" val="521164292"/>
      </p:ext>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wo Column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217" y="252124"/>
            <a:ext cx="2121750" cy="326348"/>
          </a:xfrm>
          <a:prstGeom prst="rect">
            <a:avLst/>
          </a:prstGeom>
        </p:spPr>
        <p:txBody>
          <a:bodyPr/>
          <a:lstStyle>
            <a:lvl1pPr marL="0" indent="0" algn="l">
              <a:buNone/>
              <a:defRPr sz="2100">
                <a:latin typeface="Helvetica Neue Light" panose="02000403000000020004" pitchFamily="2"/>
              </a:defRPr>
            </a:lvl1pPr>
          </a:lstStyle>
          <a:p>
            <a:pPr lvl="0"/>
            <a:r>
              <a:rPr lang="de-CH" dirty="0" smtClean="0"/>
              <a:t>Title</a:t>
            </a:r>
            <a:endParaRPr lang="de-CH" dirty="0"/>
          </a:p>
        </p:txBody>
      </p:sp>
      <p:sp>
        <p:nvSpPr>
          <p:cNvPr id="6" name="Text Placeholder 5"/>
          <p:cNvSpPr>
            <a:spLocks noGrp="1"/>
          </p:cNvSpPr>
          <p:nvPr>
            <p:ph type="body" sz="quarter" idx="11"/>
          </p:nvPr>
        </p:nvSpPr>
        <p:spPr>
          <a:xfrm>
            <a:off x="0" y="1284092"/>
            <a:ext cx="4572000" cy="2570559"/>
          </a:xfrm>
          <a:prstGeom prst="rect">
            <a:avLst/>
          </a:prstGeom>
        </p:spPr>
        <p:txBody>
          <a:bodyPr/>
          <a:lstStyle>
            <a:lvl1pPr marL="231510" indent="-231510">
              <a:buFont typeface="Symbol" panose="05050102010706020507" pitchFamily="18" charset="2"/>
              <a:buChar char="-"/>
              <a:defRPr/>
            </a:lvl1pPr>
          </a:lstStyle>
          <a:p>
            <a:pPr lvl="0"/>
            <a:r>
              <a:rPr lang="en-US" dirty="0" smtClean="0"/>
              <a:t>Click to edit Master text styles</a:t>
            </a:r>
          </a:p>
        </p:txBody>
      </p:sp>
      <p:sp>
        <p:nvSpPr>
          <p:cNvPr id="10" name="Text Placeholder 9"/>
          <p:cNvSpPr>
            <a:spLocks noGrp="1"/>
          </p:cNvSpPr>
          <p:nvPr>
            <p:ph type="body" sz="quarter" idx="12" hasCustomPrompt="1"/>
          </p:nvPr>
        </p:nvSpPr>
        <p:spPr>
          <a:xfrm>
            <a:off x="36117" y="623005"/>
            <a:ext cx="2127051" cy="326231"/>
          </a:xfrm>
          <a:prstGeom prst="rect">
            <a:avLst/>
          </a:prstGeom>
        </p:spPr>
        <p:txBody>
          <a:bodyPr/>
          <a:lstStyle>
            <a:lvl1pPr marL="0" indent="0" algn="l">
              <a:buNone/>
              <a:defRPr sz="1050" baseline="0">
                <a:latin typeface="Helvetica Neue Light" panose="02000403000000020004" pitchFamily="2"/>
              </a:defRPr>
            </a:lvl1pPr>
          </a:lstStyle>
          <a:p>
            <a:pPr lvl="0"/>
            <a:r>
              <a:rPr lang="de-CH" dirty="0" smtClean="0"/>
              <a:t>Two Column Slide</a:t>
            </a:r>
            <a:endParaRPr lang="de-CH" dirty="0"/>
          </a:p>
        </p:txBody>
      </p:sp>
      <p:sp>
        <p:nvSpPr>
          <p:cNvPr id="5" name="Text Placeholder 5"/>
          <p:cNvSpPr>
            <a:spLocks noGrp="1"/>
          </p:cNvSpPr>
          <p:nvPr>
            <p:ph type="body" sz="quarter" idx="13"/>
          </p:nvPr>
        </p:nvSpPr>
        <p:spPr>
          <a:xfrm>
            <a:off x="4572000" y="1286471"/>
            <a:ext cx="4572000" cy="2570559"/>
          </a:xfrm>
          <a:prstGeom prst="rect">
            <a:avLst/>
          </a:prstGeom>
        </p:spPr>
        <p:txBody>
          <a:bodyPr/>
          <a:lstStyle>
            <a:lvl1pPr marL="231510" indent="-231510">
              <a:buFont typeface="Symbol" panose="05050102010706020507" pitchFamily="18" charset="2"/>
              <a:buChar char="-"/>
              <a:defRPr/>
            </a:lvl1pPr>
          </a:lstStyle>
          <a:p>
            <a:pPr lvl="0"/>
            <a:r>
              <a:rPr lang="en-US" dirty="0" smtClean="0"/>
              <a:t>Click to edit Master text styles</a:t>
            </a:r>
          </a:p>
        </p:txBody>
      </p:sp>
    </p:spTree>
    <p:extLst>
      <p:ext uri="{BB962C8B-B14F-4D97-AF65-F5344CB8AC3E}">
        <p14:creationId xmlns:p14="http://schemas.microsoft.com/office/powerpoint/2010/main" val="491514402"/>
      </p:ext>
    </p:extLst>
  </p:cSld>
  <p:clrMapOvr>
    <a:masterClrMapping/>
  </p:clrMapOvr>
  <p:transition spd="med"/>
  <p:extLst mod="1">
    <p:ext uri="{DCECCB84-F9BA-43D5-87BE-67443E8EF086}">
      <p15:sldGuideLst xmlns:p15="http://schemas.microsoft.com/office/powerpoint/2012/main">
        <p15:guide id="1" pos="7680">
          <p15:clr>
            <a:srgbClr val="FBAE40"/>
          </p15:clr>
        </p15:guide>
        <p15:guide id="2" pos="3836">
          <p15:clr>
            <a:srgbClr val="FBAE40"/>
          </p15:clr>
        </p15:guide>
        <p15:guide id="3" pos="11520">
          <p15:clr>
            <a:srgbClr val="FBAE40"/>
          </p15:clr>
        </p15:guide>
        <p15:guide id="4" orient="horz" pos="4320">
          <p15:clr>
            <a:srgbClr val="FBAE40"/>
          </p15:clr>
        </p15:guide>
        <p15:guide id="5" orient="horz" pos="2157">
          <p15:clr>
            <a:srgbClr val="FBAE40"/>
          </p15:clr>
        </p15:guide>
        <p15:guide id="6" orient="horz" pos="647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11/7/16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496114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1448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017" indent="0">
              <a:buNone/>
              <a:defRPr sz="1199"/>
            </a:lvl2pPr>
            <a:lvl3pPr marL="914034" indent="0">
              <a:buNone/>
              <a:defRPr sz="1000"/>
            </a:lvl3pPr>
            <a:lvl4pPr marL="1371051" indent="0">
              <a:buNone/>
              <a:defRPr sz="900"/>
            </a:lvl4pPr>
            <a:lvl5pPr marL="1828069" indent="0">
              <a:buNone/>
              <a:defRPr sz="900"/>
            </a:lvl5pPr>
            <a:lvl6pPr marL="2285086" indent="0">
              <a:buNone/>
              <a:defRPr sz="900"/>
            </a:lvl6pPr>
            <a:lvl7pPr marL="2742103"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530F6-F791-CF4F-9F1E-2BD746DCB3A2}"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BA84A3-CDFA-3047-B6E6-AB85217F6CD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374985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68152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091600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952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86704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37251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‹Nr.›</a:t>
            </a:fld>
            <a:endParaRPr lang="en-US" dirty="0">
              <a:solidFill>
                <a:srgbClr val="9BBB59">
                  <a:shade val="75000"/>
                </a:srgbClr>
              </a:solidFill>
            </a:endParaRPr>
          </a:p>
        </p:txBody>
      </p:sp>
    </p:spTree>
    <p:extLst>
      <p:ext uri="{BB962C8B-B14F-4D97-AF65-F5344CB8AC3E}">
        <p14:creationId xmlns:p14="http://schemas.microsoft.com/office/powerpoint/2010/main" val="7368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76055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012856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15858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0281" y="4718185"/>
            <a:ext cx="899160" cy="228600"/>
          </a:xfrm>
          <a:prstGeom prst="rect">
            <a:avLst/>
          </a:prstGeom>
        </p:spPr>
      </p:pic>
      <p:pic>
        <p:nvPicPr>
          <p:cNvPr id="3" name="Picture 2"/>
          <p:cNvPicPr>
            <a:picLocks noChangeAspect="1"/>
          </p:cNvPicPr>
          <p:nvPr userDrawn="1"/>
        </p:nvPicPr>
        <p:blipFill>
          <a:blip r:embed="rId3"/>
          <a:stretch>
            <a:fillRect/>
          </a:stretch>
        </p:blipFill>
        <p:spPr>
          <a:xfrm>
            <a:off x="4653416" y="4718186"/>
            <a:ext cx="1911858" cy="212979"/>
          </a:xfrm>
          <a:prstGeom prst="rect">
            <a:avLst/>
          </a:prstGeom>
        </p:spPr>
      </p:pic>
      <p:pic>
        <p:nvPicPr>
          <p:cNvPr id="4" name="Picture 3"/>
          <p:cNvPicPr>
            <a:picLocks noChangeAspect="1"/>
          </p:cNvPicPr>
          <p:nvPr userDrawn="1"/>
        </p:nvPicPr>
        <p:blipFill>
          <a:blip r:embed="rId4"/>
          <a:stretch>
            <a:fillRect/>
          </a:stretch>
        </p:blipFill>
        <p:spPr>
          <a:xfrm>
            <a:off x="6939720" y="4718186"/>
            <a:ext cx="1426464" cy="316992"/>
          </a:xfrm>
          <a:prstGeom prst="rect">
            <a:avLst/>
          </a:prstGeom>
        </p:spPr>
      </p:pic>
    </p:spTree>
    <p:extLst>
      <p:ext uri="{BB962C8B-B14F-4D97-AF65-F5344CB8AC3E}">
        <p14:creationId xmlns:p14="http://schemas.microsoft.com/office/powerpoint/2010/main" val="11758102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theme" Target="../theme/theme10.xml"/><Relationship Id="rId16" Type="http://schemas.openxmlformats.org/officeDocument/2006/relationships/image" Target="../media/image14.jpe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theme" Target="../theme/theme11.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2.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20" Type="http://schemas.openxmlformats.org/officeDocument/2006/relationships/slideLayout" Target="../slideLayouts/slideLayout21.xml"/><Relationship Id="rId21" Type="http://schemas.openxmlformats.org/officeDocument/2006/relationships/slideLayout" Target="../slideLayouts/slideLayout22.xml"/><Relationship Id="rId22" Type="http://schemas.openxmlformats.org/officeDocument/2006/relationships/theme" Target="../theme/theme2.xml"/><Relationship Id="rId10" Type="http://schemas.openxmlformats.org/officeDocument/2006/relationships/slideLayout" Target="../slideLayouts/slideLayout11.xml"/><Relationship Id="rId11" Type="http://schemas.openxmlformats.org/officeDocument/2006/relationships/slideLayout" Target="../slideLayouts/slideLayout12.xml"/><Relationship Id="rId12" Type="http://schemas.openxmlformats.org/officeDocument/2006/relationships/slideLayout" Target="../slideLayouts/slideLayout13.xml"/><Relationship Id="rId13" Type="http://schemas.openxmlformats.org/officeDocument/2006/relationships/slideLayout" Target="../slideLayouts/slideLayout14.xml"/><Relationship Id="rId14" Type="http://schemas.openxmlformats.org/officeDocument/2006/relationships/slideLayout" Target="../slideLayouts/slideLayout15.xml"/><Relationship Id="rId15" Type="http://schemas.openxmlformats.org/officeDocument/2006/relationships/slideLayout" Target="../slideLayouts/slideLayout16.xml"/><Relationship Id="rId16" Type="http://schemas.openxmlformats.org/officeDocument/2006/relationships/slideLayout" Target="../slideLayouts/slideLayout17.xml"/><Relationship Id="rId17" Type="http://schemas.openxmlformats.org/officeDocument/2006/relationships/slideLayout" Target="../slideLayouts/slideLayout18.xml"/><Relationship Id="rId18" Type="http://schemas.openxmlformats.org/officeDocument/2006/relationships/slideLayout" Target="../slideLayouts/slideLayout19.xml"/><Relationship Id="rId19" Type="http://schemas.openxmlformats.org/officeDocument/2006/relationships/slideLayout" Target="../slideLayouts/slideLayout20.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6" Type="http://schemas.openxmlformats.org/officeDocument/2006/relationships/image" Target="../media/image8.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theme" Target="../theme/theme4.xml"/><Relationship Id="rId17" Type="http://schemas.openxmlformats.org/officeDocument/2006/relationships/image" Target="../media/image8.emf"/><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8.emf"/><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slideLayout" Target="../slideLayouts/slideLayout102.xml"/><Relationship Id="rId16" Type="http://schemas.openxmlformats.org/officeDocument/2006/relationships/slideLayout" Target="../slideLayouts/slideLayout103.xml"/><Relationship Id="rId17" Type="http://schemas.openxmlformats.org/officeDocument/2006/relationships/slideLayout" Target="../slideLayouts/slideLayout104.xml"/><Relationship Id="rId18" Type="http://schemas.openxmlformats.org/officeDocument/2006/relationships/slideLayout" Target="../slideLayouts/slideLayout105.xml"/><Relationship Id="rId19" Type="http://schemas.openxmlformats.org/officeDocument/2006/relationships/theme" Target="../theme/theme8.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9.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28" y="205979"/>
            <a:ext cx="8229600" cy="857250"/>
          </a:xfrm>
          <a:prstGeom prst="rect">
            <a:avLst/>
          </a:prstGeom>
        </p:spPr>
        <p:txBody>
          <a:bodyPr vert="horz" lIns="81438" tIns="40720" rIns="81438" bIns="40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28" y="1200155"/>
            <a:ext cx="8229600" cy="3394472"/>
          </a:xfrm>
          <a:prstGeom prst="rect">
            <a:avLst/>
          </a:prstGeom>
        </p:spPr>
        <p:txBody>
          <a:bodyPr vert="horz" lIns="81438" tIns="40720" rIns="81438" bIns="40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1" y="4767265"/>
            <a:ext cx="2133600" cy="273844"/>
          </a:xfrm>
          <a:prstGeom prst="rect">
            <a:avLst/>
          </a:prstGeom>
        </p:spPr>
        <p:txBody>
          <a:bodyPr vert="horz" lIns="81438" tIns="40720" rIns="81438" bIns="40720" rtlCol="0" anchor="ctr"/>
          <a:lstStyle>
            <a:lvl1pPr algn="l">
              <a:defRPr sz="1100">
                <a:solidFill>
                  <a:schemeClr val="tx1">
                    <a:tint val="75000"/>
                  </a:schemeClr>
                </a:solidFill>
              </a:defRPr>
            </a:lvl1pPr>
          </a:lstStyle>
          <a:p>
            <a:pPr defTabSz="814375"/>
            <a:fld id="{C248F7C4-1A02-43D9-9303-23E813AE76EC}" type="datetimeFigureOut">
              <a:rPr lang="de-CH" smtClean="0">
                <a:solidFill>
                  <a:prstClr val="black">
                    <a:tint val="75000"/>
                  </a:prstClr>
                </a:solidFill>
              </a:rPr>
              <a:pPr defTabSz="814375"/>
              <a:t>07.11.16</a:t>
            </a:fld>
            <a:endParaRPr lang="de-CH">
              <a:solidFill>
                <a:prstClr val="black">
                  <a:tint val="75000"/>
                </a:prstClr>
              </a:solidFill>
            </a:endParaRPr>
          </a:p>
        </p:txBody>
      </p:sp>
      <p:sp>
        <p:nvSpPr>
          <p:cNvPr id="5" name="Fußzeilenplatzhalter 4"/>
          <p:cNvSpPr>
            <a:spLocks noGrp="1"/>
          </p:cNvSpPr>
          <p:nvPr>
            <p:ph type="ftr" sz="quarter" idx="3"/>
          </p:nvPr>
        </p:nvSpPr>
        <p:spPr>
          <a:xfrm>
            <a:off x="3124228" y="4767265"/>
            <a:ext cx="2895600" cy="273844"/>
          </a:xfrm>
          <a:prstGeom prst="rect">
            <a:avLst/>
          </a:prstGeom>
        </p:spPr>
        <p:txBody>
          <a:bodyPr vert="horz" lIns="81438" tIns="40720" rIns="81438" bIns="40720" rtlCol="0" anchor="ctr"/>
          <a:lstStyle>
            <a:lvl1pPr algn="ctr">
              <a:defRPr sz="1100">
                <a:solidFill>
                  <a:schemeClr val="tx1">
                    <a:tint val="75000"/>
                  </a:schemeClr>
                </a:solidFill>
              </a:defRPr>
            </a:lvl1pPr>
          </a:lstStyle>
          <a:p>
            <a:pPr defTabSz="814375"/>
            <a:endParaRPr lang="de-CH">
              <a:solidFill>
                <a:prstClr val="black">
                  <a:tint val="75000"/>
                </a:prstClr>
              </a:solidFill>
            </a:endParaRPr>
          </a:p>
        </p:txBody>
      </p:sp>
      <p:sp>
        <p:nvSpPr>
          <p:cNvPr id="6" name="Foliennummernplatzhalter 5"/>
          <p:cNvSpPr>
            <a:spLocks noGrp="1"/>
          </p:cNvSpPr>
          <p:nvPr>
            <p:ph type="sldNum" sz="quarter" idx="4"/>
          </p:nvPr>
        </p:nvSpPr>
        <p:spPr>
          <a:xfrm>
            <a:off x="6553228" y="4767265"/>
            <a:ext cx="2133600" cy="273844"/>
          </a:xfrm>
          <a:prstGeom prst="rect">
            <a:avLst/>
          </a:prstGeom>
        </p:spPr>
        <p:txBody>
          <a:bodyPr vert="horz" lIns="81438" tIns="40720" rIns="81438" bIns="40720" rtlCol="0" anchor="ctr"/>
          <a:lstStyle>
            <a:lvl1pPr algn="r">
              <a:defRPr sz="1100">
                <a:solidFill>
                  <a:schemeClr val="tx1">
                    <a:tint val="75000"/>
                  </a:schemeClr>
                </a:solidFill>
              </a:defRPr>
            </a:lvl1pPr>
          </a:lstStyle>
          <a:p>
            <a:pPr defTabSz="814375"/>
            <a:fld id="{258423B0-A814-4FFA-9D0F-4AC72B3A61DC}" type="slidenum">
              <a:rPr lang="de-CH" smtClean="0">
                <a:solidFill>
                  <a:prstClr val="black">
                    <a:tint val="75000"/>
                  </a:prstClr>
                </a:solidFill>
              </a:rPr>
              <a:pPr defTabSz="814375"/>
              <a:t>‹Nr.›</a:t>
            </a:fld>
            <a:endParaRPr lang="de-CH">
              <a:solidFill>
                <a:prstClr val="black">
                  <a:tint val="75000"/>
                </a:prstClr>
              </a:solidFill>
            </a:endParaRPr>
          </a:p>
        </p:txBody>
      </p:sp>
    </p:spTree>
    <p:extLst>
      <p:ext uri="{BB962C8B-B14F-4D97-AF65-F5344CB8AC3E}">
        <p14:creationId xmlns:p14="http://schemas.microsoft.com/office/powerpoint/2010/main" val="255814799"/>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814375" rtl="0" eaLnBrk="1" latinLnBrk="0" hangingPunct="1">
        <a:spcBef>
          <a:spcPct val="0"/>
        </a:spcBef>
        <a:buNone/>
        <a:defRPr sz="3900" kern="1200">
          <a:solidFill>
            <a:schemeClr val="tx1"/>
          </a:solidFill>
          <a:latin typeface="+mj-lt"/>
          <a:ea typeface="+mj-ea"/>
          <a:cs typeface="+mj-cs"/>
        </a:defRPr>
      </a:lvl1pPr>
    </p:titleStyle>
    <p:bodyStyle>
      <a:lvl1pPr marL="305393" indent="-305393" algn="l" defTabSz="814375"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661669" indent="-254494" algn="l" defTabSz="814375"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7970" indent="-203601" algn="l" defTabSz="814375"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5155"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2345"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39533"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6721"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3906"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1103" indent="-203601" algn="l" defTabSz="81437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de-DE"/>
      </a:defPPr>
      <a:lvl1pPr marL="0" algn="l" defTabSz="814375" rtl="0" eaLnBrk="1" latinLnBrk="0" hangingPunct="1">
        <a:defRPr sz="1600" kern="1200">
          <a:solidFill>
            <a:schemeClr val="tx1"/>
          </a:solidFill>
          <a:latin typeface="+mn-lt"/>
          <a:ea typeface="+mn-ea"/>
          <a:cs typeface="+mn-cs"/>
        </a:defRPr>
      </a:lvl1pPr>
      <a:lvl2pPr marL="407191" algn="l" defTabSz="814375" rtl="0" eaLnBrk="1" latinLnBrk="0" hangingPunct="1">
        <a:defRPr sz="1600" kern="1200">
          <a:solidFill>
            <a:schemeClr val="tx1"/>
          </a:solidFill>
          <a:latin typeface="+mn-lt"/>
          <a:ea typeface="+mn-ea"/>
          <a:cs typeface="+mn-cs"/>
        </a:defRPr>
      </a:lvl2pPr>
      <a:lvl3pPr marL="814375" algn="l" defTabSz="814375" rtl="0" eaLnBrk="1" latinLnBrk="0" hangingPunct="1">
        <a:defRPr sz="1600" kern="1200">
          <a:solidFill>
            <a:schemeClr val="tx1"/>
          </a:solidFill>
          <a:latin typeface="+mn-lt"/>
          <a:ea typeface="+mn-ea"/>
          <a:cs typeface="+mn-cs"/>
        </a:defRPr>
      </a:lvl3pPr>
      <a:lvl4pPr marL="1221563" algn="l" defTabSz="814375" rtl="0" eaLnBrk="1" latinLnBrk="0" hangingPunct="1">
        <a:defRPr sz="1600" kern="1200">
          <a:solidFill>
            <a:schemeClr val="tx1"/>
          </a:solidFill>
          <a:latin typeface="+mn-lt"/>
          <a:ea typeface="+mn-ea"/>
          <a:cs typeface="+mn-cs"/>
        </a:defRPr>
      </a:lvl4pPr>
      <a:lvl5pPr marL="1628753" algn="l" defTabSz="814375" rtl="0" eaLnBrk="1" latinLnBrk="0" hangingPunct="1">
        <a:defRPr sz="1600" kern="1200">
          <a:solidFill>
            <a:schemeClr val="tx1"/>
          </a:solidFill>
          <a:latin typeface="+mn-lt"/>
          <a:ea typeface="+mn-ea"/>
          <a:cs typeface="+mn-cs"/>
        </a:defRPr>
      </a:lvl5pPr>
      <a:lvl6pPr marL="2035938" algn="l" defTabSz="814375" rtl="0" eaLnBrk="1" latinLnBrk="0" hangingPunct="1">
        <a:defRPr sz="1600" kern="1200">
          <a:solidFill>
            <a:schemeClr val="tx1"/>
          </a:solidFill>
          <a:latin typeface="+mn-lt"/>
          <a:ea typeface="+mn-ea"/>
          <a:cs typeface="+mn-cs"/>
        </a:defRPr>
      </a:lvl6pPr>
      <a:lvl7pPr marL="2443125" algn="l" defTabSz="814375" rtl="0" eaLnBrk="1" latinLnBrk="0" hangingPunct="1">
        <a:defRPr sz="1600" kern="1200">
          <a:solidFill>
            <a:schemeClr val="tx1"/>
          </a:solidFill>
          <a:latin typeface="+mn-lt"/>
          <a:ea typeface="+mn-ea"/>
          <a:cs typeface="+mn-cs"/>
        </a:defRPr>
      </a:lvl7pPr>
      <a:lvl8pPr marL="2850313" algn="l" defTabSz="814375" rtl="0" eaLnBrk="1" latinLnBrk="0" hangingPunct="1">
        <a:defRPr sz="1600" kern="1200">
          <a:solidFill>
            <a:schemeClr val="tx1"/>
          </a:solidFill>
          <a:latin typeface="+mn-lt"/>
          <a:ea typeface="+mn-ea"/>
          <a:cs typeface="+mn-cs"/>
        </a:defRPr>
      </a:lvl8pPr>
      <a:lvl9pPr marL="3257502" algn="l" defTabSz="814375"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532924" y="857251"/>
            <a:ext cx="7772400" cy="44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fontAlgn="base">
              <a:spcBef>
                <a:spcPct val="50000"/>
              </a:spcBef>
              <a:spcAft>
                <a:spcPct val="0"/>
              </a:spcAft>
              <a:buClr>
                <a:srgbClr val="52ADE7"/>
              </a:buClr>
              <a:buFont typeface="Wingdings" charset="2"/>
              <a:buNone/>
            </a:pPr>
            <a:endParaRPr lang="de-CH" altLang="de-DE" sz="2430" b="1" smtClean="0">
              <a:solidFill>
                <a:srgbClr val="2A6AB3"/>
              </a:solidFill>
              <a:latin typeface="Arial" charset="0"/>
              <a:sym typeface="Palatino" charset="0"/>
            </a:endParaRPr>
          </a:p>
        </p:txBody>
      </p:sp>
      <p:sp>
        <p:nvSpPr>
          <p:cNvPr id="241667" name="Rectangle 3"/>
          <p:cNvSpPr>
            <a:spLocks noGrp="1" noChangeArrowheads="1"/>
          </p:cNvSpPr>
          <p:nvPr>
            <p:ph type="title"/>
          </p:nvPr>
        </p:nvSpPr>
        <p:spPr bwMode="auto">
          <a:xfrm>
            <a:off x="518637" y="857250"/>
            <a:ext cx="8078153"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CH" altLang="de-DE"/>
              <a:t>Mastertitelformat bearbeiten</a:t>
            </a:r>
          </a:p>
        </p:txBody>
      </p:sp>
      <p:sp>
        <p:nvSpPr>
          <p:cNvPr id="241668" name="Rectangle 4"/>
          <p:cNvSpPr>
            <a:spLocks noGrp="1" noChangeArrowheads="1"/>
          </p:cNvSpPr>
          <p:nvPr>
            <p:ph type="body" idx="1"/>
          </p:nvPr>
        </p:nvSpPr>
        <p:spPr bwMode="auto">
          <a:xfrm>
            <a:off x="537210" y="1771293"/>
            <a:ext cx="8061008" cy="302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CH" altLang="de-DE"/>
              <a:t>Mastertextformat bearbeiten</a:t>
            </a:r>
          </a:p>
          <a:p>
            <a:pPr lvl="1"/>
            <a:r>
              <a:rPr lang="de-CH" altLang="de-DE"/>
              <a:t>Zweite Ebene</a:t>
            </a:r>
          </a:p>
          <a:p>
            <a:pPr lvl="2"/>
            <a:r>
              <a:rPr lang="de-CH" altLang="de-DE"/>
              <a:t>Dritte Ebene</a:t>
            </a:r>
          </a:p>
          <a:p>
            <a:pPr lvl="3"/>
            <a:r>
              <a:rPr lang="de-CH" altLang="de-DE"/>
              <a:t>Vierte Ebene</a:t>
            </a:r>
          </a:p>
          <a:p>
            <a:pPr lvl="4"/>
            <a:r>
              <a:rPr lang="de-CH" altLang="de-DE"/>
              <a:t>Fünfte Ebene</a:t>
            </a:r>
          </a:p>
        </p:txBody>
      </p:sp>
      <p:sp>
        <p:nvSpPr>
          <p:cNvPr id="241669" name="Rectangle 5"/>
          <p:cNvSpPr>
            <a:spLocks noChangeArrowheads="1"/>
          </p:cNvSpPr>
          <p:nvPr/>
        </p:nvSpPr>
        <p:spPr bwMode="auto">
          <a:xfrm>
            <a:off x="0" y="4981694"/>
            <a:ext cx="9144000" cy="161806"/>
          </a:xfrm>
          <a:prstGeom prst="rect">
            <a:avLst/>
          </a:prstGeom>
          <a:gradFill rotWithShape="0">
            <a:gsLst>
              <a:gs pos="0">
                <a:srgbClr val="2A6AB3">
                  <a:gamma/>
                  <a:shade val="37647"/>
                  <a:invGamma/>
                </a:srgbClr>
              </a:gs>
              <a:gs pos="100000">
                <a:srgbClr val="2A6AB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fontAlgn="base">
              <a:spcBef>
                <a:spcPct val="20000"/>
              </a:spcBef>
              <a:spcAft>
                <a:spcPct val="0"/>
              </a:spcAft>
              <a:buClr>
                <a:srgbClr val="52ADE7"/>
              </a:buClr>
              <a:buFont typeface="Wingdings" charset="2"/>
              <a:buNone/>
            </a:pPr>
            <a:endParaRPr lang="de-CH" altLang="de-DE" sz="2228" smtClean="0">
              <a:solidFill>
                <a:srgbClr val="000000"/>
              </a:solidFill>
              <a:latin typeface="Arial" charset="0"/>
              <a:sym typeface="Palatino" charset="0"/>
            </a:endParaRPr>
          </a:p>
        </p:txBody>
      </p:sp>
      <p:sp>
        <p:nvSpPr>
          <p:cNvPr id="241670" name="Rectangle 6"/>
          <p:cNvSpPr>
            <a:spLocks noGrp="1" noChangeArrowheads="1"/>
          </p:cNvSpPr>
          <p:nvPr>
            <p:ph type="sldNum" sz="quarter" idx="4"/>
          </p:nvPr>
        </p:nvSpPr>
        <p:spPr bwMode="auto">
          <a:xfrm>
            <a:off x="7812405" y="4974193"/>
            <a:ext cx="761524" cy="17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159990" rIns="0" bIns="0" numCol="1" anchor="ctr" anchorCtr="0" compatLnSpc="1">
            <a:prstTxWarp prst="textNoShape">
              <a:avLst/>
            </a:prstTxWarp>
          </a:bodyPr>
          <a:lstStyle>
            <a:lvl1pPr algn="r" defTabSz="685800" eaLnBrk="0" hangingPunct="0">
              <a:defRPr sz="743">
                <a:solidFill>
                  <a:schemeClr val="bg1"/>
                </a:solidFill>
                <a:latin typeface="+mn-lt"/>
              </a:defRPr>
            </a:lvl1pPr>
          </a:lstStyle>
          <a:p>
            <a:pPr fontAlgn="base">
              <a:spcBef>
                <a:spcPct val="0"/>
              </a:spcBef>
              <a:spcAft>
                <a:spcPct val="0"/>
              </a:spcAft>
            </a:pPr>
            <a:fld id="{9FB7CCF4-B80C-1B44-A63E-A2C9D35DD207}" type="slidenum">
              <a:rPr lang="de-CH" altLang="de-DE" sz="675" smtClean="0">
                <a:solidFill>
                  <a:srgbClr val="FFFFFF"/>
                </a:solidFill>
                <a:sym typeface="Palatino" charset="0"/>
              </a:rPr>
              <a:pPr fontAlgn="base">
                <a:spcBef>
                  <a:spcPct val="0"/>
                </a:spcBef>
                <a:spcAft>
                  <a:spcPct val="0"/>
                </a:spcAft>
              </a:pPr>
              <a:t>‹Nr.›</a:t>
            </a:fld>
            <a:endParaRPr lang="de-CH" altLang="de-DE" sz="675" smtClean="0">
              <a:solidFill>
                <a:srgbClr val="FFFFFF"/>
              </a:solidFill>
              <a:sym typeface="Palatino" charset="0"/>
            </a:endParaRPr>
          </a:p>
          <a:p>
            <a:pPr fontAlgn="base">
              <a:spcBef>
                <a:spcPct val="0"/>
              </a:spcBef>
              <a:spcAft>
                <a:spcPct val="0"/>
              </a:spcAft>
            </a:pPr>
            <a:endParaRPr lang="de-CH" altLang="de-DE" smtClean="0">
              <a:solidFill>
                <a:srgbClr val="FFFFFF"/>
              </a:solidFill>
              <a:sym typeface="Palatino" charset="0"/>
            </a:endParaRPr>
          </a:p>
        </p:txBody>
      </p:sp>
      <p:sp>
        <p:nvSpPr>
          <p:cNvPr id="241671" name="Text Box 7"/>
          <p:cNvSpPr txBox="1">
            <a:spLocks noChangeArrowheads="1"/>
          </p:cNvSpPr>
          <p:nvPr/>
        </p:nvSpPr>
        <p:spPr bwMode="auto">
          <a:xfrm>
            <a:off x="480060" y="4982766"/>
            <a:ext cx="2451735" cy="16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50000"/>
              </a:spcBef>
              <a:spcAft>
                <a:spcPct val="0"/>
              </a:spcAft>
            </a:pPr>
            <a:r>
              <a:rPr lang="de-CH" altLang="de-DE" sz="608" smtClean="0">
                <a:solidFill>
                  <a:srgbClr val="FFFFFF"/>
                </a:solidFill>
                <a:latin typeface="Arial" charset="0"/>
                <a:sym typeface="Palatino" charset="0"/>
              </a:rPr>
              <a:t>June 9, 2005</a:t>
            </a:r>
          </a:p>
        </p:txBody>
      </p:sp>
      <p:sp>
        <p:nvSpPr>
          <p:cNvPr id="241672" name="Text Box 8"/>
          <p:cNvSpPr txBox="1">
            <a:spLocks noChangeArrowheads="1"/>
          </p:cNvSpPr>
          <p:nvPr/>
        </p:nvSpPr>
        <p:spPr bwMode="auto">
          <a:xfrm>
            <a:off x="2131695" y="4981695"/>
            <a:ext cx="4993482" cy="17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50000"/>
              </a:spcBef>
              <a:spcAft>
                <a:spcPct val="0"/>
              </a:spcAft>
            </a:pPr>
            <a:r>
              <a:rPr lang="de-CH" altLang="de-DE" sz="675" smtClean="0">
                <a:solidFill>
                  <a:srgbClr val="FFFFFF"/>
                </a:solidFill>
                <a:latin typeface="Arial" charset="0"/>
                <a:sym typeface="Palatino" charset="0"/>
              </a:rPr>
              <a:t>Gerhard Schmitt, Vice President Planning and Logistics, ETH Zurich</a:t>
            </a:r>
          </a:p>
        </p:txBody>
      </p:sp>
      <p:pic>
        <p:nvPicPr>
          <p:cNvPr id="24167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49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1383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hf hdr="0" ftr="0" dt="0"/>
  <p:txStyles>
    <p:titleStyle>
      <a:lvl1pPr algn="l" defTabSz="685800" rtl="0" fontAlgn="base">
        <a:lnSpc>
          <a:spcPts val="2852"/>
        </a:lnSpc>
        <a:spcBef>
          <a:spcPct val="0"/>
        </a:spcBef>
        <a:spcAft>
          <a:spcPct val="0"/>
        </a:spcAft>
        <a:defRPr sz="2430" b="1" kern="1200">
          <a:solidFill>
            <a:srgbClr val="2A6AB3"/>
          </a:solidFill>
          <a:latin typeface="+mj-lt"/>
          <a:ea typeface="+mj-ea"/>
          <a:cs typeface="+mj-cs"/>
        </a:defRPr>
      </a:lvl1pPr>
      <a:lvl2pPr algn="l" defTabSz="685800" rtl="0" fontAlgn="base">
        <a:lnSpc>
          <a:spcPts val="2852"/>
        </a:lnSpc>
        <a:spcBef>
          <a:spcPct val="0"/>
        </a:spcBef>
        <a:spcAft>
          <a:spcPct val="0"/>
        </a:spcAft>
        <a:defRPr sz="2430" b="1">
          <a:solidFill>
            <a:srgbClr val="2A6AB3"/>
          </a:solidFill>
          <a:latin typeface="Arial" charset="0"/>
        </a:defRPr>
      </a:lvl2pPr>
      <a:lvl3pPr algn="l" defTabSz="685800" rtl="0" fontAlgn="base">
        <a:lnSpc>
          <a:spcPts val="2852"/>
        </a:lnSpc>
        <a:spcBef>
          <a:spcPct val="0"/>
        </a:spcBef>
        <a:spcAft>
          <a:spcPct val="0"/>
        </a:spcAft>
        <a:defRPr sz="2430" b="1">
          <a:solidFill>
            <a:srgbClr val="2A6AB3"/>
          </a:solidFill>
          <a:latin typeface="Arial" charset="0"/>
        </a:defRPr>
      </a:lvl3pPr>
      <a:lvl4pPr algn="l" defTabSz="685800" rtl="0" fontAlgn="base">
        <a:lnSpc>
          <a:spcPts val="2852"/>
        </a:lnSpc>
        <a:spcBef>
          <a:spcPct val="0"/>
        </a:spcBef>
        <a:spcAft>
          <a:spcPct val="0"/>
        </a:spcAft>
        <a:defRPr sz="2430" b="1">
          <a:solidFill>
            <a:srgbClr val="2A6AB3"/>
          </a:solidFill>
          <a:latin typeface="Arial" charset="0"/>
        </a:defRPr>
      </a:lvl4pPr>
      <a:lvl5pPr algn="l" defTabSz="685800" rtl="0" fontAlgn="base">
        <a:lnSpc>
          <a:spcPts val="2852"/>
        </a:lnSpc>
        <a:spcBef>
          <a:spcPct val="0"/>
        </a:spcBef>
        <a:spcAft>
          <a:spcPct val="0"/>
        </a:spcAft>
        <a:defRPr sz="2430" b="1">
          <a:solidFill>
            <a:srgbClr val="2A6AB3"/>
          </a:solidFill>
          <a:latin typeface="Arial" charset="0"/>
        </a:defRPr>
      </a:lvl5pPr>
      <a:lvl6pPr marL="308610" algn="l" defTabSz="685800" rtl="0" fontAlgn="base">
        <a:lnSpc>
          <a:spcPts val="2852"/>
        </a:lnSpc>
        <a:spcBef>
          <a:spcPct val="0"/>
        </a:spcBef>
        <a:spcAft>
          <a:spcPct val="0"/>
        </a:spcAft>
        <a:defRPr sz="2430" b="1">
          <a:solidFill>
            <a:srgbClr val="2A6AB3"/>
          </a:solidFill>
          <a:latin typeface="Arial" charset="0"/>
        </a:defRPr>
      </a:lvl6pPr>
      <a:lvl7pPr marL="617220" algn="l" defTabSz="685800" rtl="0" fontAlgn="base">
        <a:lnSpc>
          <a:spcPts val="2852"/>
        </a:lnSpc>
        <a:spcBef>
          <a:spcPct val="0"/>
        </a:spcBef>
        <a:spcAft>
          <a:spcPct val="0"/>
        </a:spcAft>
        <a:defRPr sz="2430" b="1">
          <a:solidFill>
            <a:srgbClr val="2A6AB3"/>
          </a:solidFill>
          <a:latin typeface="Arial" charset="0"/>
        </a:defRPr>
      </a:lvl7pPr>
      <a:lvl8pPr marL="925830" algn="l" defTabSz="685800" rtl="0" fontAlgn="base">
        <a:lnSpc>
          <a:spcPts val="2852"/>
        </a:lnSpc>
        <a:spcBef>
          <a:spcPct val="0"/>
        </a:spcBef>
        <a:spcAft>
          <a:spcPct val="0"/>
        </a:spcAft>
        <a:defRPr sz="2430" b="1">
          <a:solidFill>
            <a:srgbClr val="2A6AB3"/>
          </a:solidFill>
          <a:latin typeface="Arial" charset="0"/>
        </a:defRPr>
      </a:lvl8pPr>
      <a:lvl9pPr marL="1234440" algn="l" defTabSz="685800" rtl="0" fontAlgn="base">
        <a:lnSpc>
          <a:spcPts val="2852"/>
        </a:lnSpc>
        <a:spcBef>
          <a:spcPct val="0"/>
        </a:spcBef>
        <a:spcAft>
          <a:spcPct val="0"/>
        </a:spcAft>
        <a:defRPr sz="2430" b="1">
          <a:solidFill>
            <a:srgbClr val="2A6AB3"/>
          </a:solidFill>
          <a:latin typeface="Arial" charset="0"/>
        </a:defRPr>
      </a:lvl9pPr>
    </p:titleStyle>
    <p:bodyStyle>
      <a:lvl1pPr marL="257175" indent="-257175" algn="l" defTabSz="685800" rtl="0" fontAlgn="base">
        <a:lnSpc>
          <a:spcPts val="3004"/>
        </a:lnSpc>
        <a:spcBef>
          <a:spcPts val="599"/>
        </a:spcBef>
        <a:spcAft>
          <a:spcPct val="0"/>
        </a:spcAft>
        <a:buClr>
          <a:srgbClr val="2A6AB3"/>
        </a:buClr>
        <a:buSzPct val="110000"/>
        <a:buFont typeface="Wingdings" charset="2"/>
        <a:buChar char="§"/>
        <a:defRPr sz="2093" kern="1200">
          <a:solidFill>
            <a:schemeClr val="tx1"/>
          </a:solidFill>
          <a:latin typeface="+mn-lt"/>
          <a:ea typeface="+mn-ea"/>
          <a:cs typeface="+mn-cs"/>
        </a:defRPr>
      </a:lvl1pPr>
      <a:lvl2pPr marL="557213" indent="-214313" algn="l" defTabSz="685800" rtl="0" fontAlgn="base">
        <a:lnSpc>
          <a:spcPts val="2396"/>
        </a:lnSpc>
        <a:spcBef>
          <a:spcPts val="304"/>
        </a:spcBef>
        <a:spcAft>
          <a:spcPct val="0"/>
        </a:spcAft>
        <a:buClr>
          <a:schemeClr val="folHlink"/>
        </a:buClr>
        <a:buSzPct val="80000"/>
        <a:buFont typeface="Wingdings" charset="2"/>
        <a:buChar char="§"/>
        <a:defRPr sz="1823" kern="1200">
          <a:solidFill>
            <a:schemeClr val="tx1"/>
          </a:solidFill>
          <a:latin typeface="+mn-lt"/>
          <a:ea typeface="+mn-ea"/>
          <a:cs typeface="+mn-cs"/>
        </a:defRPr>
      </a:lvl2pPr>
      <a:lvl3pPr marL="857250" indent="-171450" algn="l" defTabSz="685800" rtl="0" fontAlgn="base">
        <a:lnSpc>
          <a:spcPts val="1798"/>
        </a:lnSpc>
        <a:spcBef>
          <a:spcPts val="304"/>
        </a:spcBef>
        <a:spcAft>
          <a:spcPct val="0"/>
        </a:spcAft>
        <a:buChar char="-"/>
        <a:defRPr sz="1350" kern="1200">
          <a:solidFill>
            <a:schemeClr val="tx1"/>
          </a:solidFill>
          <a:latin typeface="+mn-lt"/>
          <a:ea typeface="+mn-ea"/>
          <a:cs typeface="+mn-cs"/>
        </a:defRPr>
      </a:lvl3pPr>
      <a:lvl4pPr marL="1200150" indent="-171450" algn="l" defTabSz="685800" rtl="0" fontAlgn="base">
        <a:lnSpc>
          <a:spcPts val="1350"/>
        </a:lnSpc>
        <a:spcBef>
          <a:spcPts val="304"/>
        </a:spcBef>
        <a:spcAft>
          <a:spcPct val="0"/>
        </a:spcAft>
        <a:buFont typeface="Times" charset="0"/>
        <a:buChar char="•"/>
        <a:defRPr sz="1080" kern="1200">
          <a:solidFill>
            <a:schemeClr val="tx1"/>
          </a:solidFill>
          <a:latin typeface="+mn-lt"/>
          <a:ea typeface="+mn-ea"/>
          <a:cs typeface="+mn-cs"/>
        </a:defRPr>
      </a:lvl4pPr>
      <a:lvl5pPr marL="1543050" indent="-171450" algn="l" defTabSz="685800" rtl="0" fontAlgn="base">
        <a:spcBef>
          <a:spcPct val="20000"/>
        </a:spcBef>
        <a:spcAft>
          <a:spcPct val="0"/>
        </a:spcAft>
        <a:buSzPct val="60000"/>
        <a:buChar char="º"/>
        <a:defRPr sz="1350"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a:buChar char="•"/>
        <a:defRPr sz="1215" kern="1200">
          <a:solidFill>
            <a:schemeClr val="tx1"/>
          </a:solidFill>
          <a:latin typeface="+mn-lt"/>
          <a:ea typeface="+mn-ea"/>
          <a:cs typeface="+mn-cs"/>
        </a:defRPr>
      </a:lvl9pPr>
    </p:bodyStyle>
    <p:otherStyle>
      <a:defPPr>
        <a:defRPr lang="de-DE"/>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A435F9C-DF3D-3E4F-B2A3-0E66510FFE8D}" type="datetimeFigureOut">
              <a:rPr lang="en-US" smtClean="0">
                <a:solidFill>
                  <a:prstClr val="white">
                    <a:tint val="75000"/>
                  </a:prstClr>
                </a:solidFill>
              </a:rPr>
              <a:pPr defTabSz="685800"/>
              <a:t>11/7/16</a:t>
            </a:fld>
            <a:endParaRPr lang="en-US">
              <a:solidFill>
                <a:prstClr val="white">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white">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683B6CB-38F5-584C-B276-D8A343FCB9D0}" type="slidenum">
              <a:rPr lang="en-US" smtClean="0">
                <a:solidFill>
                  <a:prstClr val="white">
                    <a:tint val="75000"/>
                  </a:prstClr>
                </a:solidFill>
              </a:rPr>
              <a:pPr defTabSz="685800"/>
              <a:t>‹Nr.›</a:t>
            </a:fld>
            <a:endParaRPr lang="en-US">
              <a:solidFill>
                <a:prstClr val="white">
                  <a:tint val="75000"/>
                </a:prstClr>
              </a:solidFill>
            </a:endParaRPr>
          </a:p>
        </p:txBody>
      </p:sp>
    </p:spTree>
    <p:extLst>
      <p:ext uri="{BB962C8B-B14F-4D97-AF65-F5344CB8AC3E}">
        <p14:creationId xmlns:p14="http://schemas.microsoft.com/office/powerpoint/2010/main" val="1691336283"/>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A435F9C-DF3D-3E4F-B2A3-0E66510FFE8D}" type="datetimeFigureOut">
              <a:rPr lang="en-US" smtClean="0">
                <a:solidFill>
                  <a:prstClr val="black">
                    <a:tint val="75000"/>
                  </a:prstClr>
                </a:solidFill>
              </a:rPr>
              <a:pPr defTabSz="685800"/>
              <a:t>11/7/16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683B6CB-38F5-584C-B276-D8A343FCB9D0}" type="slidenum">
              <a:rPr lang="en-US" smtClean="0">
                <a:solidFill>
                  <a:prstClr val="black">
                    <a:tint val="75000"/>
                  </a:prstClr>
                </a:solidFill>
              </a:rPr>
              <a:pPr defTabSz="685800"/>
              <a:t>‹Nr.›</a:t>
            </a:fld>
            <a:endParaRPr lang="en-US">
              <a:solidFill>
                <a:prstClr val="black">
                  <a:tint val="75000"/>
                </a:prstClr>
              </a:solidFill>
            </a:endParaRPr>
          </a:p>
        </p:txBody>
      </p:sp>
    </p:spTree>
    <p:extLst>
      <p:ext uri="{BB962C8B-B14F-4D97-AF65-F5344CB8AC3E}">
        <p14:creationId xmlns:p14="http://schemas.microsoft.com/office/powerpoint/2010/main" val="16699272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440" tIns="45720" rIns="91440" bIns="45720" rtlCol="0" anchor="ctr"/>
          <a:lstStyle>
            <a:lvl1pPr algn="l">
              <a:defRPr sz="1199">
                <a:solidFill>
                  <a:schemeClr val="tx1">
                    <a:tint val="75000"/>
                  </a:schemeClr>
                </a:solidFill>
              </a:defRPr>
            </a:lvl1pPr>
          </a:lstStyle>
          <a:p>
            <a:pPr defTabSz="457017"/>
            <a:fld id="{E66530F6-F791-CF4F-9F1E-2BD746DCB3A2}" type="datetimeFigureOut">
              <a:rPr lang="en-US" smtClean="0">
                <a:solidFill>
                  <a:prstClr val="black">
                    <a:tint val="75000"/>
                  </a:prstClr>
                </a:solidFill>
              </a:rPr>
              <a:pPr defTabSz="457017"/>
              <a:t>11/7/16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199">
                <a:solidFill>
                  <a:schemeClr val="tx1">
                    <a:tint val="75000"/>
                  </a:schemeClr>
                </a:solidFill>
              </a:defRPr>
            </a:lvl1pPr>
          </a:lstStyle>
          <a:p>
            <a:pPr defTabSz="45701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199">
                <a:solidFill>
                  <a:schemeClr val="tx1">
                    <a:tint val="75000"/>
                  </a:schemeClr>
                </a:solidFill>
              </a:defRPr>
            </a:lvl1pPr>
          </a:lstStyle>
          <a:p>
            <a:pPr defTabSz="457017"/>
            <a:fld id="{9ABA84A3-CDFA-3047-B6E6-AB85217F6CD5}" type="slidenum">
              <a:rPr lang="en-US" smtClean="0">
                <a:solidFill>
                  <a:prstClr val="black">
                    <a:tint val="75000"/>
                  </a:prstClr>
                </a:solidFill>
              </a:rPr>
              <a:pPr defTabSz="457017"/>
              <a:t>‹Nr.›</a:t>
            </a:fld>
            <a:endParaRPr lang="en-US">
              <a:solidFill>
                <a:prstClr val="black">
                  <a:tint val="75000"/>
                </a:prstClr>
              </a:solidFill>
            </a:endParaRPr>
          </a:p>
        </p:txBody>
      </p:sp>
    </p:spTree>
    <p:extLst>
      <p:ext uri="{BB962C8B-B14F-4D97-AF65-F5344CB8AC3E}">
        <p14:creationId xmlns:p14="http://schemas.microsoft.com/office/powerpoint/2010/main" val="4250064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9" r:id="rId15"/>
    <p:sldLayoutId id="2147483680" r:id="rId16"/>
    <p:sldLayoutId id="2147483681" r:id="rId17"/>
    <p:sldLayoutId id="2147483682" r:id="rId18"/>
    <p:sldLayoutId id="2147483683" r:id="rId19"/>
    <p:sldLayoutId id="2147483684" r:id="rId20"/>
    <p:sldLayoutId id="2147483685" r:id="rId21"/>
  </p:sldLayoutIdLst>
  <p:txStyles>
    <p:titleStyle>
      <a:lvl1pPr algn="ctr" defTabSz="457017" rtl="0" eaLnBrk="1" latinLnBrk="0" hangingPunct="1">
        <a:spcBef>
          <a:spcPct val="0"/>
        </a:spcBef>
        <a:buNone/>
        <a:defRPr sz="4398" kern="1200">
          <a:solidFill>
            <a:schemeClr val="tx1"/>
          </a:solidFill>
          <a:latin typeface="+mj-lt"/>
          <a:ea typeface="+mj-ea"/>
          <a:cs typeface="+mj-cs"/>
        </a:defRPr>
      </a:lvl1pPr>
    </p:titleStyle>
    <p:bodyStyle>
      <a:lvl1pPr marL="342763" indent="-342763" algn="l" defTabSz="457017" rtl="0" eaLnBrk="1" latinLnBrk="0" hangingPunct="1">
        <a:spcBef>
          <a:spcPct val="20000"/>
        </a:spcBef>
        <a:buFont typeface="Arial"/>
        <a:buChar char="•"/>
        <a:defRPr sz="3199" kern="1200">
          <a:solidFill>
            <a:schemeClr val="tx1"/>
          </a:solidFill>
          <a:latin typeface="+mn-lt"/>
          <a:ea typeface="+mn-ea"/>
          <a:cs typeface="+mn-cs"/>
        </a:defRPr>
      </a:lvl1pPr>
      <a:lvl2pPr marL="742653" indent="-285636" algn="l" defTabSz="457017" rtl="0" eaLnBrk="1" latinLnBrk="0" hangingPunct="1">
        <a:spcBef>
          <a:spcPct val="20000"/>
        </a:spcBef>
        <a:buFont typeface="Arial"/>
        <a:buChar char="–"/>
        <a:defRPr sz="2799" kern="1200">
          <a:solidFill>
            <a:schemeClr val="tx1"/>
          </a:solidFill>
          <a:latin typeface="+mn-lt"/>
          <a:ea typeface="+mn-ea"/>
          <a:cs typeface="+mn-cs"/>
        </a:defRPr>
      </a:lvl2pPr>
      <a:lvl3pPr marL="1142543" indent="-228509" algn="l" defTabSz="457017" rtl="0" eaLnBrk="1" latinLnBrk="0" hangingPunct="1">
        <a:spcBef>
          <a:spcPct val="20000"/>
        </a:spcBef>
        <a:buFont typeface="Arial"/>
        <a:buChar char="•"/>
        <a:defRPr sz="2399" kern="1200">
          <a:solidFill>
            <a:schemeClr val="tx1"/>
          </a:solidFill>
          <a:latin typeface="+mn-lt"/>
          <a:ea typeface="+mn-ea"/>
          <a:cs typeface="+mn-cs"/>
        </a:defRPr>
      </a:lvl3pPr>
      <a:lvl4pPr marL="1599560" indent="-228509" algn="l" defTabSz="457017" rtl="0" eaLnBrk="1" latinLnBrk="0" hangingPunct="1">
        <a:spcBef>
          <a:spcPct val="20000"/>
        </a:spcBef>
        <a:buFont typeface="Arial"/>
        <a:buChar char="–"/>
        <a:defRPr sz="2000" kern="1200">
          <a:solidFill>
            <a:schemeClr val="tx1"/>
          </a:solidFill>
          <a:latin typeface="+mn-lt"/>
          <a:ea typeface="+mn-ea"/>
          <a:cs typeface="+mn-cs"/>
        </a:defRPr>
      </a:lvl4pPr>
      <a:lvl5pPr marL="2056577" indent="-228509" algn="l" defTabSz="457017" rtl="0" eaLnBrk="1" latinLnBrk="0" hangingPunct="1">
        <a:spcBef>
          <a:spcPct val="20000"/>
        </a:spcBef>
        <a:buFont typeface="Arial"/>
        <a:buChar char="»"/>
        <a:defRPr sz="2000" kern="1200">
          <a:solidFill>
            <a:schemeClr val="tx1"/>
          </a:solidFill>
          <a:latin typeface="+mn-lt"/>
          <a:ea typeface="+mn-ea"/>
          <a:cs typeface="+mn-cs"/>
        </a:defRPr>
      </a:lvl5pPr>
      <a:lvl6pPr marL="2513594" indent="-228509" algn="l" defTabSz="457017"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2000"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2000" kern="1200">
          <a:solidFill>
            <a:schemeClr val="tx1"/>
          </a:solidFill>
          <a:latin typeface="+mn-lt"/>
          <a:ea typeface="+mn-ea"/>
          <a:cs typeface="+mn-cs"/>
        </a:defRPr>
      </a:lvl8pPr>
      <a:lvl9pPr marL="3884645" indent="-228509" algn="l" defTabSz="45701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7" rtl="0" eaLnBrk="1" latinLnBrk="0" hangingPunct="1">
        <a:defRPr sz="1799" kern="1200">
          <a:solidFill>
            <a:schemeClr val="tx1"/>
          </a:solidFill>
          <a:latin typeface="+mn-lt"/>
          <a:ea typeface="+mn-ea"/>
          <a:cs typeface="+mn-cs"/>
        </a:defRPr>
      </a:lvl1pPr>
      <a:lvl2pPr marL="457017" algn="l" defTabSz="457017" rtl="0" eaLnBrk="1" latinLnBrk="0" hangingPunct="1">
        <a:defRPr sz="1799" kern="1200">
          <a:solidFill>
            <a:schemeClr val="tx1"/>
          </a:solidFill>
          <a:latin typeface="+mn-lt"/>
          <a:ea typeface="+mn-ea"/>
          <a:cs typeface="+mn-cs"/>
        </a:defRPr>
      </a:lvl2pPr>
      <a:lvl3pPr marL="914034" algn="l" defTabSz="457017" rtl="0" eaLnBrk="1" latinLnBrk="0" hangingPunct="1">
        <a:defRPr sz="1799" kern="1200">
          <a:solidFill>
            <a:schemeClr val="tx1"/>
          </a:solidFill>
          <a:latin typeface="+mn-lt"/>
          <a:ea typeface="+mn-ea"/>
          <a:cs typeface="+mn-cs"/>
        </a:defRPr>
      </a:lvl3pPr>
      <a:lvl4pPr marL="1371051" algn="l" defTabSz="457017" rtl="0" eaLnBrk="1" latinLnBrk="0" hangingPunct="1">
        <a:defRPr sz="1799" kern="1200">
          <a:solidFill>
            <a:schemeClr val="tx1"/>
          </a:solidFill>
          <a:latin typeface="+mn-lt"/>
          <a:ea typeface="+mn-ea"/>
          <a:cs typeface="+mn-cs"/>
        </a:defRPr>
      </a:lvl4pPr>
      <a:lvl5pPr marL="1828069" algn="l" defTabSz="457017" rtl="0" eaLnBrk="1" latinLnBrk="0" hangingPunct="1">
        <a:defRPr sz="1799" kern="1200">
          <a:solidFill>
            <a:schemeClr val="tx1"/>
          </a:solidFill>
          <a:latin typeface="+mn-lt"/>
          <a:ea typeface="+mn-ea"/>
          <a:cs typeface="+mn-cs"/>
        </a:defRPr>
      </a:lvl5pPr>
      <a:lvl6pPr marL="2285086" algn="l" defTabSz="457017" rtl="0" eaLnBrk="1" latinLnBrk="0" hangingPunct="1">
        <a:defRPr sz="1799" kern="1200">
          <a:solidFill>
            <a:schemeClr val="tx1"/>
          </a:solidFill>
          <a:latin typeface="+mn-lt"/>
          <a:ea typeface="+mn-ea"/>
          <a:cs typeface="+mn-cs"/>
        </a:defRPr>
      </a:lvl6pPr>
      <a:lvl7pPr marL="2742103" algn="l" defTabSz="457017" rtl="0" eaLnBrk="1" latinLnBrk="0" hangingPunct="1">
        <a:defRPr sz="1799" kern="1200">
          <a:solidFill>
            <a:schemeClr val="tx1"/>
          </a:solidFill>
          <a:latin typeface="+mn-lt"/>
          <a:ea typeface="+mn-ea"/>
          <a:cs typeface="+mn-cs"/>
        </a:defRPr>
      </a:lvl7pPr>
      <a:lvl8pPr marL="3199120" algn="l" defTabSz="457017" rtl="0" eaLnBrk="1" latinLnBrk="0" hangingPunct="1">
        <a:defRPr sz="1799" kern="1200">
          <a:solidFill>
            <a:schemeClr val="tx1"/>
          </a:solidFill>
          <a:latin typeface="+mn-lt"/>
          <a:ea typeface="+mn-ea"/>
          <a:cs typeface="+mn-cs"/>
        </a:defRPr>
      </a:lvl8pPr>
      <a:lvl9pPr marL="3656137" algn="l" defTabSz="45701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283366" y="-288819"/>
            <a:ext cx="9317787" cy="5369813"/>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08391" y="114302"/>
            <a:ext cx="8926956" cy="459581"/>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grpSp>
      <p:sp>
        <p:nvSpPr>
          <p:cNvPr id="4" name="Datumsplatzhalter 3"/>
          <p:cNvSpPr>
            <a:spLocks noGrp="1"/>
          </p:cNvSpPr>
          <p:nvPr>
            <p:ph type="dt" sz="half" idx="2"/>
          </p:nvPr>
        </p:nvSpPr>
        <p:spPr>
          <a:xfrm>
            <a:off x="8190583" y="4731545"/>
            <a:ext cx="459179" cy="351234"/>
          </a:xfrm>
          <a:prstGeom prst="rect">
            <a:avLst/>
          </a:prstGeom>
        </p:spPr>
        <p:txBody>
          <a:bodyPr vert="horz" wrap="none" lIns="0" tIns="0" rIns="0" bIns="0" rtlCol="0" anchor="ctr"/>
          <a:lstStyle>
            <a:lvl1pPr algn="ctr">
              <a:defRPr sz="600">
                <a:solidFill>
                  <a:schemeClr val="tx1"/>
                </a:solidFill>
              </a:defRPr>
            </a:lvl1pPr>
          </a:lstStyle>
          <a:p>
            <a:pPr defTabSz="685526"/>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3"/>
          </p:nvPr>
        </p:nvSpPr>
        <p:spPr>
          <a:xfrm>
            <a:off x="4572597" y="4731545"/>
            <a:ext cx="3475270" cy="344832"/>
          </a:xfrm>
          <a:prstGeom prst="rect">
            <a:avLst/>
          </a:prstGeom>
        </p:spPr>
        <p:txBody>
          <a:bodyPr vert="horz" wrap="none" lIns="0" tIns="0" rIns="0" bIns="0" rtlCol="0" anchor="ctr"/>
          <a:lstStyle>
            <a:lvl1pPr algn="r">
              <a:defRPr sz="600">
                <a:solidFill>
                  <a:schemeClr val="tx1"/>
                </a:solidFill>
              </a:defRPr>
            </a:lvl1pPr>
          </a:lstStyle>
          <a:p>
            <a:pPr defTabSz="685526"/>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4"/>
          </p:nvPr>
        </p:nvSpPr>
        <p:spPr>
          <a:xfrm>
            <a:off x="8722087" y="4731545"/>
            <a:ext cx="266700" cy="351234"/>
          </a:xfrm>
          <a:prstGeom prst="rect">
            <a:avLst/>
          </a:prstGeom>
        </p:spPr>
        <p:txBody>
          <a:bodyPr vert="horz" wrap="none" lIns="0" tIns="0" rIns="0" bIns="0" rtlCol="0" anchor="ctr"/>
          <a:lstStyle>
            <a:lvl1pPr algn="ctr">
              <a:defRPr sz="600">
                <a:solidFill>
                  <a:schemeClr val="tx1"/>
                </a:solidFill>
              </a:defRPr>
            </a:lvl1pPr>
          </a:lstStyle>
          <a:p>
            <a:pPr defTabSz="685526"/>
            <a:fld id="{6C6AE60A-B69C-4790-82F7-3882EDF23186}" type="slidenum">
              <a:rPr lang="de-CH" smtClean="0">
                <a:solidFill>
                  <a:prstClr val="black"/>
                </a:solidFill>
              </a:rPr>
              <a:pPr defTabSz="685526"/>
              <a:t>‹Nr.›</a:t>
            </a:fld>
            <a:endParaRPr lang="de-CH" dirty="0">
              <a:solidFill>
                <a:prstClr val="black"/>
              </a:solidFill>
            </a:endParaRPr>
          </a:p>
        </p:txBody>
      </p:sp>
      <p:sp>
        <p:nvSpPr>
          <p:cNvPr id="3" name="Textplatzhalter 2"/>
          <p:cNvSpPr>
            <a:spLocks noGrp="1"/>
          </p:cNvSpPr>
          <p:nvPr>
            <p:ph type="body" idx="1"/>
          </p:nvPr>
        </p:nvSpPr>
        <p:spPr>
          <a:xfrm>
            <a:off x="242983" y="1518048"/>
            <a:ext cx="8650068" cy="3159918"/>
          </a:xfrm>
          <a:prstGeom prst="rect">
            <a:avLst/>
          </a:prstGeom>
        </p:spPr>
        <p:txBody>
          <a:bodyPr vert="horz" lIns="140400" tIns="0" rIns="144000" bIns="0" rtlCol="0">
            <a:noAutofit/>
          </a:body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16" name="Textfeld 15"/>
          <p:cNvSpPr txBox="1"/>
          <p:nvPr/>
        </p:nvSpPr>
        <p:spPr>
          <a:xfrm>
            <a:off x="8655583" y="4725143"/>
            <a:ext cx="105958" cy="351234"/>
          </a:xfrm>
          <a:prstGeom prst="rect">
            <a:avLst/>
          </a:prstGeom>
          <a:noFill/>
        </p:spPr>
        <p:txBody>
          <a:bodyPr wrap="none" lIns="26990" rIns="26990" rtlCol="0" anchor="ctr" anchorCtr="0">
            <a:noAutofit/>
          </a:bodyPr>
          <a:lstStyle/>
          <a:p>
            <a:pPr algn="ctr" defTabSz="685526"/>
            <a:r>
              <a:rPr lang="de-CH" sz="600" dirty="0" smtClean="0">
                <a:solidFill>
                  <a:prstClr val="black"/>
                </a:solidFill>
              </a:rPr>
              <a:t>|</a:t>
            </a:r>
            <a:endParaRPr lang="de-CH" sz="600" dirty="0">
              <a:solidFill>
                <a:prstClr val="black"/>
              </a:solidFill>
            </a:endParaRPr>
          </a:p>
        </p:txBody>
      </p:sp>
      <p:sp>
        <p:nvSpPr>
          <p:cNvPr id="18" name="Textfeld 17"/>
          <p:cNvSpPr txBox="1"/>
          <p:nvPr/>
        </p:nvSpPr>
        <p:spPr>
          <a:xfrm>
            <a:off x="8087467" y="4725142"/>
            <a:ext cx="105958" cy="351234"/>
          </a:xfrm>
          <a:prstGeom prst="rect">
            <a:avLst/>
          </a:prstGeom>
          <a:noFill/>
        </p:spPr>
        <p:txBody>
          <a:bodyPr wrap="none" lIns="26990" rIns="26990" rtlCol="0" anchor="ctr" anchorCtr="0">
            <a:noAutofit/>
          </a:bodyPr>
          <a:lstStyle/>
          <a:p>
            <a:pPr algn="ctr" defTabSz="685526"/>
            <a:r>
              <a:rPr lang="de-CH" sz="600" dirty="0" smtClean="0">
                <a:solidFill>
                  <a:prstClr val="black"/>
                </a:solidFill>
              </a:rPr>
              <a:t>|</a:t>
            </a:r>
            <a:endParaRPr lang="de-CH" sz="600" dirty="0">
              <a:solidFill>
                <a:prstClr val="black"/>
              </a:solidFill>
            </a:endParaRPr>
          </a:p>
        </p:txBody>
      </p:sp>
      <p:sp>
        <p:nvSpPr>
          <p:cNvPr id="2" name="Titelplatzhalter 1"/>
          <p:cNvSpPr>
            <a:spLocks noGrp="1"/>
          </p:cNvSpPr>
          <p:nvPr>
            <p:ph type="title"/>
          </p:nvPr>
        </p:nvSpPr>
        <p:spPr bwMode="gray">
          <a:xfrm>
            <a:off x="242983" y="465536"/>
            <a:ext cx="8650069" cy="729000"/>
          </a:xfrm>
          <a:prstGeom prst="rect">
            <a:avLst/>
          </a:prstGeom>
          <a:solidFill>
            <a:schemeClr val="bg1"/>
          </a:solidFill>
        </p:spPr>
        <p:txBody>
          <a:bodyPr vert="horz" lIns="144000" tIns="54000" rIns="144000" bIns="0" rtlCol="0" anchor="t" anchorCtr="0">
            <a:noAutofit/>
          </a:bodyPr>
          <a:lstStyle/>
          <a:p>
            <a:r>
              <a:rPr lang="de-CH" dirty="0" smtClean="0"/>
              <a:t>Titelmasterformat durch Klicken bearbeiten</a:t>
            </a:r>
            <a:endParaRPr lang="de-CH" dirty="0"/>
          </a:p>
        </p:txBody>
      </p:sp>
      <p:sp>
        <p:nvSpPr>
          <p:cNvPr id="7" name="Textfeld 6"/>
          <p:cNvSpPr txBox="1"/>
          <p:nvPr/>
        </p:nvSpPr>
        <p:spPr>
          <a:xfrm>
            <a:off x="242983" y="4731546"/>
            <a:ext cx="4329018" cy="344831"/>
          </a:xfrm>
          <a:prstGeom prst="rect">
            <a:avLst/>
          </a:prstGeom>
          <a:noFill/>
        </p:spPr>
        <p:txBody>
          <a:bodyPr wrap="square" lIns="0" rIns="0" rtlCol="0" anchor="ctr" anchorCtr="0">
            <a:noAutofit/>
          </a:bodyPr>
          <a:lstStyle/>
          <a:p>
            <a:pPr defTabSz="685526"/>
            <a:r>
              <a:rPr lang="de-CH" sz="600" b="1" dirty="0" smtClean="0">
                <a:solidFill>
                  <a:prstClr val="black"/>
                </a:solidFill>
              </a:rPr>
              <a:t>Information </a:t>
            </a:r>
            <a:r>
              <a:rPr lang="de-CH" sz="600" b="1" dirty="0" err="1" smtClean="0">
                <a:solidFill>
                  <a:prstClr val="black"/>
                </a:solidFill>
              </a:rPr>
              <a:t>Architecture</a:t>
            </a:r>
            <a:endParaRPr lang="de-CH" sz="600" dirty="0">
              <a:solidFill>
                <a:prstClr val="black"/>
              </a:solidFill>
            </a:endParaRPr>
          </a:p>
        </p:txBody>
      </p:sp>
      <p:pic>
        <p:nvPicPr>
          <p:cNvPr id="17" name="Bild 18" descr="g_eth_logo_kurz_neg_Schutzraum.eps"/>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Tree>
    <p:extLst>
      <p:ext uri="{BB962C8B-B14F-4D97-AF65-F5344CB8AC3E}">
        <p14:creationId xmlns:p14="http://schemas.microsoft.com/office/powerpoint/2010/main" val="5066456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fade/>
  </p:transition>
  <p:timing>
    <p:tnLst>
      <p:par>
        <p:cTn id="1" dur="indefinite" restart="never" nodeType="tmRoot"/>
      </p:par>
    </p:tnLst>
  </p:timing>
  <p:hf hdr="0"/>
  <p:txStyles>
    <p:titleStyle>
      <a:lvl1pPr algn="l" defTabSz="685526" rtl="0" eaLnBrk="1" latinLnBrk="0" hangingPunct="1">
        <a:lnSpc>
          <a:spcPct val="100000"/>
        </a:lnSpc>
        <a:spcBef>
          <a:spcPct val="0"/>
        </a:spcBef>
        <a:buNone/>
        <a:defRPr sz="2099" b="1" kern="1200">
          <a:solidFill>
            <a:schemeClr val="tx1"/>
          </a:solidFill>
          <a:latin typeface="+mj-lt"/>
          <a:ea typeface="+mj-ea"/>
          <a:cs typeface="+mj-cs"/>
        </a:defRPr>
      </a:lvl1pPr>
    </p:titleStyle>
    <p:bodyStyle>
      <a:lvl1pPr marL="271355" indent="-271355" algn="l" defTabSz="685526" rtl="0" eaLnBrk="1" latinLnBrk="0" hangingPunct="1">
        <a:lnSpc>
          <a:spcPct val="100000"/>
        </a:lnSpc>
        <a:spcBef>
          <a:spcPts val="375"/>
        </a:spcBef>
        <a:buClr>
          <a:schemeClr val="accent1"/>
        </a:buClr>
        <a:buFont typeface="Wingdings" pitchFamily="2" charset="2"/>
        <a:buChar char="§"/>
        <a:defRPr sz="1799" kern="1200">
          <a:solidFill>
            <a:schemeClr val="tx1"/>
          </a:solidFill>
          <a:latin typeface="+mn-lt"/>
          <a:ea typeface="+mn-ea"/>
          <a:cs typeface="+mn-cs"/>
        </a:defRPr>
      </a:lvl1pPr>
      <a:lvl2pPr marL="470109" indent="-198755" algn="l" defTabSz="685526" rtl="0" eaLnBrk="1" latinLnBrk="0" hangingPunct="1">
        <a:lnSpc>
          <a:spcPct val="100000"/>
        </a:lnSpc>
        <a:spcBef>
          <a:spcPts val="300"/>
        </a:spcBef>
        <a:buClr>
          <a:schemeClr val="accent1"/>
        </a:buClr>
        <a:buFont typeface="Wingdings" pitchFamily="2" charset="2"/>
        <a:buChar char="§"/>
        <a:defRPr sz="1499" kern="1200">
          <a:solidFill>
            <a:schemeClr val="tx1"/>
          </a:solidFill>
          <a:latin typeface="+mn-lt"/>
          <a:ea typeface="+mn-ea"/>
          <a:cs typeface="+mn-cs"/>
        </a:defRPr>
      </a:lvl2pPr>
      <a:lvl3pPr marL="670054" indent="-199945" algn="l" defTabSz="685526" rtl="0" eaLnBrk="1" latinLnBrk="0" hangingPunct="1">
        <a:lnSpc>
          <a:spcPct val="100000"/>
        </a:lnSpc>
        <a:spcBef>
          <a:spcPts val="300"/>
        </a:spcBef>
        <a:buClr>
          <a:schemeClr val="accent1"/>
        </a:buClr>
        <a:buFont typeface="Wingdings" pitchFamily="2" charset="2"/>
        <a:buChar char="§"/>
        <a:defRPr sz="1349" kern="1200">
          <a:solidFill>
            <a:schemeClr val="tx1"/>
          </a:solidFill>
          <a:latin typeface="+mn-lt"/>
          <a:ea typeface="+mn-ea"/>
          <a:cs typeface="+mn-cs"/>
        </a:defRPr>
      </a:lvl3pPr>
      <a:lvl4pPr marL="808112" indent="-133297" algn="l" defTabSz="685526" rtl="0" eaLnBrk="1" latinLnBrk="0" hangingPunct="1">
        <a:lnSpc>
          <a:spcPct val="100000"/>
        </a:lnSpc>
        <a:spcBef>
          <a:spcPts val="300"/>
        </a:spcBef>
        <a:buClr>
          <a:schemeClr val="accent1"/>
        </a:buClr>
        <a:buFont typeface="Wingdings" pitchFamily="2" charset="2"/>
        <a:buChar char="§"/>
        <a:defRPr sz="1199" kern="1200">
          <a:solidFill>
            <a:schemeClr val="tx1"/>
          </a:solidFill>
          <a:latin typeface="+mn-lt"/>
          <a:ea typeface="+mn-ea"/>
          <a:cs typeface="+mn-cs"/>
        </a:defRPr>
      </a:lvl4pPr>
      <a:lvl5pPr marL="946169" indent="-138058" algn="l" defTabSz="685526" rtl="0" eaLnBrk="1" latinLnBrk="0" hangingPunct="1">
        <a:lnSpc>
          <a:spcPct val="100000"/>
        </a:lnSpc>
        <a:spcBef>
          <a:spcPts val="300"/>
        </a:spcBef>
        <a:buClr>
          <a:schemeClr val="accent1"/>
        </a:buClr>
        <a:buFont typeface="Wingdings" pitchFamily="2" charset="2"/>
        <a:buChar char="§"/>
        <a:defRPr sz="1049" kern="1200">
          <a:solidFill>
            <a:schemeClr val="tx1"/>
          </a:solidFill>
          <a:latin typeface="+mn-lt"/>
          <a:ea typeface="+mn-ea"/>
          <a:cs typeface="+mn-cs"/>
        </a:defRPr>
      </a:lvl5pPr>
      <a:lvl6pPr marL="1885196"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958"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721"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485"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de-DE"/>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8"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5"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283367" y="-288820"/>
            <a:ext cx="9317787" cy="5369813"/>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08390" y="114301"/>
            <a:ext cx="8926956" cy="459581"/>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endParaRPr>
            </a:p>
          </p:txBody>
        </p:sp>
      </p:grpSp>
      <p:sp>
        <p:nvSpPr>
          <p:cNvPr id="4" name="Datumsplatzhalter 3"/>
          <p:cNvSpPr>
            <a:spLocks noGrp="1"/>
          </p:cNvSpPr>
          <p:nvPr>
            <p:ph type="dt" sz="half" idx="2"/>
          </p:nvPr>
        </p:nvSpPr>
        <p:spPr>
          <a:xfrm>
            <a:off x="8190583" y="4731545"/>
            <a:ext cx="459179" cy="351234"/>
          </a:xfrm>
          <a:prstGeom prst="rect">
            <a:avLst/>
          </a:prstGeom>
        </p:spPr>
        <p:txBody>
          <a:bodyPr vert="horz" wrap="none" lIns="0" tIns="0" rIns="0" bIns="0" rtlCol="0" anchor="ctr"/>
          <a:lstStyle>
            <a:lvl1pPr algn="ctr">
              <a:defRPr sz="600">
                <a:solidFill>
                  <a:schemeClr val="tx1"/>
                </a:solidFill>
              </a:defRPr>
            </a:lvl1pPr>
          </a:lstStyle>
          <a:p>
            <a:pPr defTabSz="685800"/>
            <a:r>
              <a:rPr lang="de-DE" smtClean="0">
                <a:solidFill>
                  <a:prstClr val="black"/>
                </a:solidFill>
              </a:rPr>
              <a:t>Apr-2016</a:t>
            </a:r>
            <a:endParaRPr lang="en-GB" dirty="0">
              <a:solidFill>
                <a:prstClr val="black"/>
              </a:solidFill>
            </a:endParaRPr>
          </a:p>
        </p:txBody>
      </p:sp>
      <p:sp>
        <p:nvSpPr>
          <p:cNvPr id="5" name="Fußzeilenplatzhalter 4"/>
          <p:cNvSpPr>
            <a:spLocks noGrp="1"/>
          </p:cNvSpPr>
          <p:nvPr>
            <p:ph type="ftr" sz="quarter" idx="3"/>
          </p:nvPr>
        </p:nvSpPr>
        <p:spPr>
          <a:xfrm>
            <a:off x="4572596" y="4731545"/>
            <a:ext cx="3475270" cy="344832"/>
          </a:xfrm>
          <a:prstGeom prst="rect">
            <a:avLst/>
          </a:prstGeom>
        </p:spPr>
        <p:txBody>
          <a:bodyPr vert="horz" wrap="none" lIns="0" tIns="0" rIns="0" bIns="0" rtlCol="0" anchor="ctr"/>
          <a:lstStyle>
            <a:lvl1pPr algn="r">
              <a:defRPr sz="600">
                <a:solidFill>
                  <a:schemeClr val="tx1"/>
                </a:solidFill>
              </a:defRPr>
            </a:lvl1pPr>
          </a:lstStyle>
          <a:p>
            <a:pPr defTabSz="685800"/>
            <a:r>
              <a:rPr lang="de-CH" smtClean="0">
                <a:solidFill>
                  <a:prstClr val="black"/>
                </a:solidFill>
              </a:rPr>
              <a:t>ETH Zürich</a:t>
            </a:r>
            <a:endParaRPr lang="en-GB" dirty="0">
              <a:solidFill>
                <a:prstClr val="black"/>
              </a:solidFill>
            </a:endParaRPr>
          </a:p>
        </p:txBody>
      </p:sp>
      <p:sp>
        <p:nvSpPr>
          <p:cNvPr id="6" name="Foliennummernplatzhalter 5"/>
          <p:cNvSpPr>
            <a:spLocks noGrp="1"/>
          </p:cNvSpPr>
          <p:nvPr>
            <p:ph type="sldNum" sz="quarter" idx="4"/>
          </p:nvPr>
        </p:nvSpPr>
        <p:spPr>
          <a:xfrm>
            <a:off x="8722086" y="4731545"/>
            <a:ext cx="266700" cy="351234"/>
          </a:xfrm>
          <a:prstGeom prst="rect">
            <a:avLst/>
          </a:prstGeom>
        </p:spPr>
        <p:txBody>
          <a:bodyPr vert="horz" wrap="none" lIns="0" tIns="0" rIns="0" bIns="0" rtlCol="0" anchor="ctr"/>
          <a:lstStyle>
            <a:lvl1pPr algn="ctr">
              <a:defRPr sz="600">
                <a:solidFill>
                  <a:schemeClr val="tx1"/>
                </a:solidFill>
              </a:defRPr>
            </a:lvl1pPr>
          </a:lstStyle>
          <a:p>
            <a:pPr defTabSz="685800"/>
            <a:fld id="{6C6AE60A-B69C-4790-82F7-3882EDF23186}" type="slidenum">
              <a:rPr lang="en-GB" smtClean="0">
                <a:solidFill>
                  <a:prstClr val="black"/>
                </a:solidFill>
              </a:rPr>
              <a:pPr defTabSz="685800"/>
              <a:t>‹Nr.›</a:t>
            </a:fld>
            <a:endParaRPr lang="en-GB" dirty="0">
              <a:solidFill>
                <a:prstClr val="black"/>
              </a:solidFill>
            </a:endParaRPr>
          </a:p>
        </p:txBody>
      </p:sp>
      <p:sp>
        <p:nvSpPr>
          <p:cNvPr id="3" name="Textplatzhalter 2"/>
          <p:cNvSpPr>
            <a:spLocks noGrp="1"/>
          </p:cNvSpPr>
          <p:nvPr>
            <p:ph type="body" idx="1"/>
          </p:nvPr>
        </p:nvSpPr>
        <p:spPr>
          <a:xfrm>
            <a:off x="242983" y="1518048"/>
            <a:ext cx="8650068" cy="3159918"/>
          </a:xfrm>
          <a:prstGeom prst="rect">
            <a:avLst/>
          </a:prstGeom>
        </p:spPr>
        <p:txBody>
          <a:bodyPr vert="horz" lIns="140400" tIns="0" rIns="144000" bIns="0" rtlCol="0">
            <a:noAutofit/>
          </a:body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16" name="Textfeld 15"/>
          <p:cNvSpPr txBox="1"/>
          <p:nvPr/>
        </p:nvSpPr>
        <p:spPr>
          <a:xfrm>
            <a:off x="8655583" y="4725143"/>
            <a:ext cx="105958" cy="351234"/>
          </a:xfrm>
          <a:prstGeom prst="rect">
            <a:avLst/>
          </a:prstGeom>
          <a:noFill/>
        </p:spPr>
        <p:txBody>
          <a:bodyPr wrap="none" lIns="27000" rIns="27000" rtlCol="0" anchor="ctr" anchorCtr="0">
            <a:noAutofit/>
          </a:bodyPr>
          <a:lstStyle/>
          <a:p>
            <a:pPr algn="ctr" defTabSz="685800"/>
            <a:r>
              <a:rPr lang="en-GB" sz="600" dirty="0" smtClean="0">
                <a:solidFill>
                  <a:prstClr val="black"/>
                </a:solidFill>
              </a:rPr>
              <a:t>|</a:t>
            </a:r>
            <a:endParaRPr lang="en-GB" sz="600" dirty="0">
              <a:solidFill>
                <a:prstClr val="black"/>
              </a:solidFill>
            </a:endParaRPr>
          </a:p>
        </p:txBody>
      </p:sp>
      <p:sp>
        <p:nvSpPr>
          <p:cNvPr id="18" name="Textfeld 17"/>
          <p:cNvSpPr txBox="1"/>
          <p:nvPr/>
        </p:nvSpPr>
        <p:spPr>
          <a:xfrm>
            <a:off x="8087467" y="4725142"/>
            <a:ext cx="105958" cy="351234"/>
          </a:xfrm>
          <a:prstGeom prst="rect">
            <a:avLst/>
          </a:prstGeom>
          <a:noFill/>
        </p:spPr>
        <p:txBody>
          <a:bodyPr wrap="none" lIns="27000" rIns="27000" rtlCol="0" anchor="ctr" anchorCtr="0">
            <a:noAutofit/>
          </a:bodyPr>
          <a:lstStyle/>
          <a:p>
            <a:pPr algn="ctr" defTabSz="685800"/>
            <a:r>
              <a:rPr lang="en-GB" sz="600" dirty="0" smtClean="0">
                <a:solidFill>
                  <a:prstClr val="black"/>
                </a:solidFill>
              </a:rPr>
              <a:t>|</a:t>
            </a:r>
            <a:endParaRPr lang="en-GB" sz="600" dirty="0">
              <a:solidFill>
                <a:prstClr val="black"/>
              </a:solidFill>
            </a:endParaRPr>
          </a:p>
        </p:txBody>
      </p:sp>
      <p:sp>
        <p:nvSpPr>
          <p:cNvPr id="2" name="Titelplatzhalter 1"/>
          <p:cNvSpPr>
            <a:spLocks noGrp="1"/>
          </p:cNvSpPr>
          <p:nvPr>
            <p:ph type="title"/>
          </p:nvPr>
        </p:nvSpPr>
        <p:spPr bwMode="gray">
          <a:xfrm>
            <a:off x="242982" y="465536"/>
            <a:ext cx="8650069" cy="729000"/>
          </a:xfrm>
          <a:prstGeom prst="rect">
            <a:avLst/>
          </a:prstGeom>
          <a:solidFill>
            <a:schemeClr val="bg1"/>
          </a:solidFill>
        </p:spPr>
        <p:txBody>
          <a:bodyPr vert="horz" lIns="144000" tIns="36000" rIns="144000" bIns="36000" rtlCol="0" anchor="t" anchorCtr="0">
            <a:noAutofit/>
          </a:body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pic>
        <p:nvPicPr>
          <p:cNvPr id="17" name="Bild 18" descr="g_eth_logo_kurz_neg_Schutzraum.eps"/>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Tree>
    <p:extLst>
      <p:ext uri="{BB962C8B-B14F-4D97-AF65-F5344CB8AC3E}">
        <p14:creationId xmlns:p14="http://schemas.microsoft.com/office/powerpoint/2010/main" val="15610758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p:fade/>
  </p:transition>
  <p:timing>
    <p:tnLst>
      <p:par>
        <p:cTn id="1" dur="indefinite" restart="never" nodeType="tmRoot"/>
      </p:par>
    </p:tnLst>
  </p:timing>
  <p:hf hdr="0"/>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271463" indent="-271463" algn="l" defTabSz="685800" rtl="0" eaLnBrk="1" latinLnBrk="0" hangingPunct="1">
        <a:lnSpc>
          <a:spcPct val="100000"/>
        </a:lnSpc>
        <a:spcBef>
          <a:spcPts val="375"/>
        </a:spcBef>
        <a:buClr>
          <a:schemeClr val="accent1"/>
        </a:buClr>
        <a:buFont typeface="Wingdings" pitchFamily="2" charset="2"/>
        <a:buChar char="§"/>
        <a:defRPr sz="1800" kern="1200">
          <a:solidFill>
            <a:schemeClr val="tx1"/>
          </a:solidFill>
          <a:latin typeface="+mn-lt"/>
          <a:ea typeface="+mn-ea"/>
          <a:cs typeface="+mn-cs"/>
        </a:defRPr>
      </a:lvl1pPr>
      <a:lvl2pPr marL="470297" indent="-198835" algn="l" defTabSz="685800" rtl="0" eaLnBrk="1" latinLnBrk="0" hangingPunct="1">
        <a:lnSpc>
          <a:spcPct val="100000"/>
        </a:lnSpc>
        <a:spcBef>
          <a:spcPts val="300"/>
        </a:spcBef>
        <a:buClr>
          <a:schemeClr val="accent1"/>
        </a:buClr>
        <a:buFont typeface="Wingdings" pitchFamily="2" charset="2"/>
        <a:buChar char="§"/>
        <a:defRPr sz="1500" kern="1200">
          <a:solidFill>
            <a:schemeClr val="tx1"/>
          </a:solidFill>
          <a:latin typeface="+mn-lt"/>
          <a:ea typeface="+mn-ea"/>
          <a:cs typeface="+mn-cs"/>
        </a:defRPr>
      </a:lvl2pPr>
      <a:lvl3pPr marL="670322" indent="-200025" algn="l" defTabSz="685800" rtl="0" eaLnBrk="1" latinLnBrk="0" hangingPunct="1">
        <a:lnSpc>
          <a:spcPct val="100000"/>
        </a:lnSpc>
        <a:spcBef>
          <a:spcPts val="300"/>
        </a:spcBef>
        <a:buClr>
          <a:schemeClr val="accent1"/>
        </a:buClr>
        <a:buFont typeface="Wingdings" pitchFamily="2" charset="2"/>
        <a:buChar char="§"/>
        <a:defRPr sz="1350" kern="1200">
          <a:solidFill>
            <a:schemeClr val="tx1"/>
          </a:solidFill>
          <a:latin typeface="+mn-lt"/>
          <a:ea typeface="+mn-ea"/>
          <a:cs typeface="+mn-cs"/>
        </a:defRPr>
      </a:lvl3pPr>
      <a:lvl4pPr marL="808435" indent="-133350" algn="l" defTabSz="685800" rtl="0" eaLnBrk="1" latinLnBrk="0" hangingPunct="1">
        <a:lnSpc>
          <a:spcPct val="100000"/>
        </a:lnSpc>
        <a:spcBef>
          <a:spcPts val="300"/>
        </a:spcBef>
        <a:buClr>
          <a:schemeClr val="accent1"/>
        </a:buClr>
        <a:buFont typeface="Wingdings" pitchFamily="2" charset="2"/>
        <a:buChar char="§"/>
        <a:defRPr sz="1200" kern="1200">
          <a:solidFill>
            <a:schemeClr val="tx1"/>
          </a:solidFill>
          <a:latin typeface="+mn-lt"/>
          <a:ea typeface="+mn-ea"/>
          <a:cs typeface="+mn-cs"/>
        </a:defRPr>
      </a:lvl4pPr>
      <a:lvl5pPr marL="946547" indent="-138113" algn="l" defTabSz="685800" rtl="0" eaLnBrk="1" latinLnBrk="0" hangingPunct="1">
        <a:lnSpc>
          <a:spcPct val="100000"/>
        </a:lnSpc>
        <a:spcBef>
          <a:spcPts val="300"/>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283366" y="-288819"/>
            <a:ext cx="9317787" cy="5369813"/>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08391" y="114302"/>
            <a:ext cx="8926956" cy="459581"/>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6"/>
              <a:endParaRPr lang="de-CH" sz="1349" dirty="0">
                <a:solidFill>
                  <a:prstClr val="white"/>
                </a:solidFill>
              </a:endParaRPr>
            </a:p>
          </p:txBody>
        </p:sp>
      </p:grpSp>
      <p:sp>
        <p:nvSpPr>
          <p:cNvPr id="4" name="Datumsplatzhalter 3"/>
          <p:cNvSpPr>
            <a:spLocks noGrp="1"/>
          </p:cNvSpPr>
          <p:nvPr>
            <p:ph type="dt" sz="half" idx="2"/>
          </p:nvPr>
        </p:nvSpPr>
        <p:spPr>
          <a:xfrm>
            <a:off x="8190583" y="4731545"/>
            <a:ext cx="459179" cy="351234"/>
          </a:xfrm>
          <a:prstGeom prst="rect">
            <a:avLst/>
          </a:prstGeom>
        </p:spPr>
        <p:txBody>
          <a:bodyPr vert="horz" wrap="none" lIns="0" tIns="0" rIns="0" bIns="0" rtlCol="0" anchor="ctr"/>
          <a:lstStyle>
            <a:lvl1pPr algn="ctr">
              <a:defRPr sz="600">
                <a:solidFill>
                  <a:schemeClr val="tx1"/>
                </a:solidFill>
              </a:defRPr>
            </a:lvl1pPr>
          </a:lstStyle>
          <a:p>
            <a:pPr defTabSz="685526"/>
            <a:r>
              <a:rPr lang="de-CH" smtClean="0">
                <a:solidFill>
                  <a:prstClr val="black"/>
                </a:solidFill>
              </a:rPr>
              <a:t>20. Nov. 2015</a:t>
            </a:r>
            <a:endParaRPr lang="de-CH" dirty="0">
              <a:solidFill>
                <a:prstClr val="black"/>
              </a:solidFill>
            </a:endParaRPr>
          </a:p>
        </p:txBody>
      </p:sp>
      <p:sp>
        <p:nvSpPr>
          <p:cNvPr id="5" name="Fußzeilenplatzhalter 4"/>
          <p:cNvSpPr>
            <a:spLocks noGrp="1"/>
          </p:cNvSpPr>
          <p:nvPr>
            <p:ph type="ftr" sz="quarter" idx="3"/>
          </p:nvPr>
        </p:nvSpPr>
        <p:spPr>
          <a:xfrm>
            <a:off x="4572597" y="4731545"/>
            <a:ext cx="3475270" cy="344832"/>
          </a:xfrm>
          <a:prstGeom prst="rect">
            <a:avLst/>
          </a:prstGeom>
        </p:spPr>
        <p:txBody>
          <a:bodyPr vert="horz" wrap="none" lIns="0" tIns="0" rIns="0" bIns="0" rtlCol="0" anchor="ctr"/>
          <a:lstStyle>
            <a:lvl1pPr algn="r">
              <a:defRPr sz="600">
                <a:solidFill>
                  <a:schemeClr val="tx1"/>
                </a:solidFill>
              </a:defRPr>
            </a:lvl1pPr>
          </a:lstStyle>
          <a:p>
            <a:pPr defTabSz="685526"/>
            <a:r>
              <a:rPr lang="de-CH" smtClean="0">
                <a:solidFill>
                  <a:prstClr val="black"/>
                </a:solidFill>
              </a:rPr>
              <a:t>Gerhard Schmitt</a:t>
            </a:r>
            <a:endParaRPr lang="de-CH" dirty="0">
              <a:solidFill>
                <a:prstClr val="black"/>
              </a:solidFill>
            </a:endParaRPr>
          </a:p>
        </p:txBody>
      </p:sp>
      <p:sp>
        <p:nvSpPr>
          <p:cNvPr id="6" name="Foliennummernplatzhalter 5"/>
          <p:cNvSpPr>
            <a:spLocks noGrp="1"/>
          </p:cNvSpPr>
          <p:nvPr>
            <p:ph type="sldNum" sz="quarter" idx="4"/>
          </p:nvPr>
        </p:nvSpPr>
        <p:spPr>
          <a:xfrm>
            <a:off x="8722087" y="4731545"/>
            <a:ext cx="266700" cy="351234"/>
          </a:xfrm>
          <a:prstGeom prst="rect">
            <a:avLst/>
          </a:prstGeom>
        </p:spPr>
        <p:txBody>
          <a:bodyPr vert="horz" wrap="none" lIns="0" tIns="0" rIns="0" bIns="0" rtlCol="0" anchor="ctr"/>
          <a:lstStyle>
            <a:lvl1pPr algn="ctr">
              <a:defRPr sz="600">
                <a:solidFill>
                  <a:schemeClr val="tx1"/>
                </a:solidFill>
              </a:defRPr>
            </a:lvl1pPr>
          </a:lstStyle>
          <a:p>
            <a:pPr defTabSz="685526"/>
            <a:fld id="{6C6AE60A-B69C-4790-82F7-3882EDF23186}" type="slidenum">
              <a:rPr lang="de-CH" smtClean="0">
                <a:solidFill>
                  <a:prstClr val="black"/>
                </a:solidFill>
              </a:rPr>
              <a:pPr defTabSz="685526"/>
              <a:t>‹Nr.›</a:t>
            </a:fld>
            <a:endParaRPr lang="de-CH" dirty="0">
              <a:solidFill>
                <a:prstClr val="black"/>
              </a:solidFill>
            </a:endParaRPr>
          </a:p>
        </p:txBody>
      </p:sp>
      <p:sp>
        <p:nvSpPr>
          <p:cNvPr id="3" name="Textplatzhalter 2"/>
          <p:cNvSpPr>
            <a:spLocks noGrp="1"/>
          </p:cNvSpPr>
          <p:nvPr>
            <p:ph type="body" idx="1"/>
          </p:nvPr>
        </p:nvSpPr>
        <p:spPr>
          <a:xfrm>
            <a:off x="242983" y="1518048"/>
            <a:ext cx="8650068" cy="3159918"/>
          </a:xfrm>
          <a:prstGeom prst="rect">
            <a:avLst/>
          </a:prstGeom>
        </p:spPr>
        <p:txBody>
          <a:bodyPr vert="horz" lIns="140400" tIns="0" rIns="144000" bIns="0" rtlCol="0">
            <a:noAutofit/>
          </a:body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16" name="Textfeld 15"/>
          <p:cNvSpPr txBox="1"/>
          <p:nvPr/>
        </p:nvSpPr>
        <p:spPr>
          <a:xfrm>
            <a:off x="8655583" y="4725143"/>
            <a:ext cx="105958" cy="351234"/>
          </a:xfrm>
          <a:prstGeom prst="rect">
            <a:avLst/>
          </a:prstGeom>
          <a:noFill/>
        </p:spPr>
        <p:txBody>
          <a:bodyPr wrap="none" lIns="26990" rIns="26990" rtlCol="0" anchor="ctr" anchorCtr="0">
            <a:noAutofit/>
          </a:bodyPr>
          <a:lstStyle/>
          <a:p>
            <a:pPr algn="ctr" defTabSz="685526"/>
            <a:r>
              <a:rPr lang="de-CH" sz="600" dirty="0" smtClean="0">
                <a:solidFill>
                  <a:prstClr val="black"/>
                </a:solidFill>
              </a:rPr>
              <a:t>|</a:t>
            </a:r>
            <a:endParaRPr lang="de-CH" sz="600" dirty="0">
              <a:solidFill>
                <a:prstClr val="black"/>
              </a:solidFill>
            </a:endParaRPr>
          </a:p>
        </p:txBody>
      </p:sp>
      <p:sp>
        <p:nvSpPr>
          <p:cNvPr id="18" name="Textfeld 17"/>
          <p:cNvSpPr txBox="1"/>
          <p:nvPr/>
        </p:nvSpPr>
        <p:spPr>
          <a:xfrm>
            <a:off x="8087467" y="4725142"/>
            <a:ext cx="105958" cy="351234"/>
          </a:xfrm>
          <a:prstGeom prst="rect">
            <a:avLst/>
          </a:prstGeom>
          <a:noFill/>
        </p:spPr>
        <p:txBody>
          <a:bodyPr wrap="none" lIns="26990" rIns="26990" rtlCol="0" anchor="ctr" anchorCtr="0">
            <a:noAutofit/>
          </a:bodyPr>
          <a:lstStyle/>
          <a:p>
            <a:pPr algn="ctr" defTabSz="685526"/>
            <a:r>
              <a:rPr lang="de-CH" sz="600" dirty="0" smtClean="0">
                <a:solidFill>
                  <a:prstClr val="black"/>
                </a:solidFill>
              </a:rPr>
              <a:t>|</a:t>
            </a:r>
            <a:endParaRPr lang="de-CH" sz="600" dirty="0">
              <a:solidFill>
                <a:prstClr val="black"/>
              </a:solidFill>
            </a:endParaRPr>
          </a:p>
        </p:txBody>
      </p:sp>
      <p:sp>
        <p:nvSpPr>
          <p:cNvPr id="2" name="Titelplatzhalter 1"/>
          <p:cNvSpPr>
            <a:spLocks noGrp="1"/>
          </p:cNvSpPr>
          <p:nvPr>
            <p:ph type="title"/>
          </p:nvPr>
        </p:nvSpPr>
        <p:spPr bwMode="gray">
          <a:xfrm>
            <a:off x="242983" y="465536"/>
            <a:ext cx="8650069" cy="729000"/>
          </a:xfrm>
          <a:prstGeom prst="rect">
            <a:avLst/>
          </a:prstGeom>
          <a:solidFill>
            <a:schemeClr val="bg1"/>
          </a:solidFill>
        </p:spPr>
        <p:txBody>
          <a:bodyPr vert="horz" lIns="144000" tIns="54000" rIns="144000" bIns="0" rtlCol="0" anchor="t" anchorCtr="0">
            <a:noAutofit/>
          </a:bodyPr>
          <a:lstStyle/>
          <a:p>
            <a:r>
              <a:rPr lang="de-CH" dirty="0" smtClean="0"/>
              <a:t>Titelmasterformat durch Klicken bearbeiten</a:t>
            </a:r>
            <a:endParaRPr lang="de-CH" dirty="0"/>
          </a:p>
        </p:txBody>
      </p:sp>
      <p:sp>
        <p:nvSpPr>
          <p:cNvPr id="7" name="Textfeld 6"/>
          <p:cNvSpPr txBox="1"/>
          <p:nvPr/>
        </p:nvSpPr>
        <p:spPr>
          <a:xfrm>
            <a:off x="242983" y="4731546"/>
            <a:ext cx="4329018" cy="344831"/>
          </a:xfrm>
          <a:prstGeom prst="rect">
            <a:avLst/>
          </a:prstGeom>
          <a:noFill/>
        </p:spPr>
        <p:txBody>
          <a:bodyPr wrap="square" lIns="0" rIns="0" rtlCol="0" anchor="ctr" anchorCtr="0">
            <a:noAutofit/>
          </a:bodyPr>
          <a:lstStyle/>
          <a:p>
            <a:pPr defTabSz="685526"/>
            <a:r>
              <a:rPr lang="de-CH" sz="600" b="1" dirty="0" smtClean="0">
                <a:solidFill>
                  <a:prstClr val="black"/>
                </a:solidFill>
              </a:rPr>
              <a:t>Information </a:t>
            </a:r>
            <a:r>
              <a:rPr lang="de-CH" sz="600" b="1" dirty="0" err="1" smtClean="0">
                <a:solidFill>
                  <a:prstClr val="black"/>
                </a:solidFill>
              </a:rPr>
              <a:t>Architecture</a:t>
            </a:r>
            <a:endParaRPr lang="de-CH" sz="600" dirty="0">
              <a:solidFill>
                <a:prstClr val="black"/>
              </a:solidFill>
            </a:endParaRPr>
          </a:p>
        </p:txBody>
      </p:sp>
      <p:pic>
        <p:nvPicPr>
          <p:cNvPr id="17" name="Bild 18" descr="g_eth_logo_kurz_neg_Schutzraum.eps"/>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3095" y="229500"/>
            <a:ext cx="728580" cy="118800"/>
          </a:xfrm>
          <a:prstGeom prst="rect">
            <a:avLst/>
          </a:prstGeom>
        </p:spPr>
      </p:pic>
    </p:spTree>
    <p:extLst>
      <p:ext uri="{BB962C8B-B14F-4D97-AF65-F5344CB8AC3E}">
        <p14:creationId xmlns:p14="http://schemas.microsoft.com/office/powerpoint/2010/main" val="15063418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ransition>
    <p:fade/>
  </p:transition>
  <p:timing>
    <p:tnLst>
      <p:par>
        <p:cTn id="1" dur="indefinite" restart="never" nodeType="tmRoot"/>
      </p:par>
    </p:tnLst>
  </p:timing>
  <p:hf hdr="0"/>
  <p:txStyles>
    <p:titleStyle>
      <a:lvl1pPr algn="l" defTabSz="685526" rtl="0" eaLnBrk="1" latinLnBrk="0" hangingPunct="1">
        <a:lnSpc>
          <a:spcPct val="100000"/>
        </a:lnSpc>
        <a:spcBef>
          <a:spcPct val="0"/>
        </a:spcBef>
        <a:buNone/>
        <a:defRPr sz="2099" b="1" kern="1200">
          <a:solidFill>
            <a:schemeClr val="tx1"/>
          </a:solidFill>
          <a:latin typeface="+mj-lt"/>
          <a:ea typeface="+mj-ea"/>
          <a:cs typeface="+mj-cs"/>
        </a:defRPr>
      </a:lvl1pPr>
    </p:titleStyle>
    <p:bodyStyle>
      <a:lvl1pPr marL="271355" indent="-271355" algn="l" defTabSz="685526" rtl="0" eaLnBrk="1" latinLnBrk="0" hangingPunct="1">
        <a:lnSpc>
          <a:spcPct val="100000"/>
        </a:lnSpc>
        <a:spcBef>
          <a:spcPts val="375"/>
        </a:spcBef>
        <a:buClr>
          <a:schemeClr val="accent1"/>
        </a:buClr>
        <a:buFont typeface="Wingdings" pitchFamily="2" charset="2"/>
        <a:buChar char="§"/>
        <a:defRPr sz="1799" kern="1200">
          <a:solidFill>
            <a:schemeClr val="tx1"/>
          </a:solidFill>
          <a:latin typeface="+mn-lt"/>
          <a:ea typeface="+mn-ea"/>
          <a:cs typeface="+mn-cs"/>
        </a:defRPr>
      </a:lvl1pPr>
      <a:lvl2pPr marL="470109" indent="-198755" algn="l" defTabSz="685526" rtl="0" eaLnBrk="1" latinLnBrk="0" hangingPunct="1">
        <a:lnSpc>
          <a:spcPct val="100000"/>
        </a:lnSpc>
        <a:spcBef>
          <a:spcPts val="300"/>
        </a:spcBef>
        <a:buClr>
          <a:schemeClr val="accent1"/>
        </a:buClr>
        <a:buFont typeface="Wingdings" pitchFamily="2" charset="2"/>
        <a:buChar char="§"/>
        <a:defRPr sz="1499" kern="1200">
          <a:solidFill>
            <a:schemeClr val="tx1"/>
          </a:solidFill>
          <a:latin typeface="+mn-lt"/>
          <a:ea typeface="+mn-ea"/>
          <a:cs typeface="+mn-cs"/>
        </a:defRPr>
      </a:lvl2pPr>
      <a:lvl3pPr marL="670054" indent="-199945" algn="l" defTabSz="685526" rtl="0" eaLnBrk="1" latinLnBrk="0" hangingPunct="1">
        <a:lnSpc>
          <a:spcPct val="100000"/>
        </a:lnSpc>
        <a:spcBef>
          <a:spcPts val="300"/>
        </a:spcBef>
        <a:buClr>
          <a:schemeClr val="accent1"/>
        </a:buClr>
        <a:buFont typeface="Wingdings" pitchFamily="2" charset="2"/>
        <a:buChar char="§"/>
        <a:defRPr sz="1349" kern="1200">
          <a:solidFill>
            <a:schemeClr val="tx1"/>
          </a:solidFill>
          <a:latin typeface="+mn-lt"/>
          <a:ea typeface="+mn-ea"/>
          <a:cs typeface="+mn-cs"/>
        </a:defRPr>
      </a:lvl3pPr>
      <a:lvl4pPr marL="808112" indent="-133297" algn="l" defTabSz="685526" rtl="0" eaLnBrk="1" latinLnBrk="0" hangingPunct="1">
        <a:lnSpc>
          <a:spcPct val="100000"/>
        </a:lnSpc>
        <a:spcBef>
          <a:spcPts val="300"/>
        </a:spcBef>
        <a:buClr>
          <a:schemeClr val="accent1"/>
        </a:buClr>
        <a:buFont typeface="Wingdings" pitchFamily="2" charset="2"/>
        <a:buChar char="§"/>
        <a:defRPr sz="1199" kern="1200">
          <a:solidFill>
            <a:schemeClr val="tx1"/>
          </a:solidFill>
          <a:latin typeface="+mn-lt"/>
          <a:ea typeface="+mn-ea"/>
          <a:cs typeface="+mn-cs"/>
        </a:defRPr>
      </a:lvl4pPr>
      <a:lvl5pPr marL="946169" indent="-138058" algn="l" defTabSz="685526" rtl="0" eaLnBrk="1" latinLnBrk="0" hangingPunct="1">
        <a:lnSpc>
          <a:spcPct val="100000"/>
        </a:lnSpc>
        <a:spcBef>
          <a:spcPts val="300"/>
        </a:spcBef>
        <a:buClr>
          <a:schemeClr val="accent1"/>
        </a:buClr>
        <a:buFont typeface="Wingdings" pitchFamily="2" charset="2"/>
        <a:buChar char="§"/>
        <a:defRPr sz="1049" kern="1200">
          <a:solidFill>
            <a:schemeClr val="tx1"/>
          </a:solidFill>
          <a:latin typeface="+mn-lt"/>
          <a:ea typeface="+mn-ea"/>
          <a:cs typeface="+mn-cs"/>
        </a:defRPr>
      </a:lvl5pPr>
      <a:lvl6pPr marL="1885196"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958"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721"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485" indent="-171382" algn="l" defTabSz="685526"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de-DE"/>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8"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5"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11/7/16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1499078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11/7/16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207585062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11/7/16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199976417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800"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11/7/16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152807122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1" Type="http://schemas.openxmlformats.org/officeDocument/2006/relationships/slideLayout" Target="../slideLayouts/slideLayout1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1" Type="http://schemas.openxmlformats.org/officeDocument/2006/relationships/slideLayout" Target="../slideLayouts/slideLayout11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9.xml"/><Relationship Id="rId3"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11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1.xml"/><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2.emf"/><Relationship Id="rId5" Type="http://schemas.openxmlformats.org/officeDocument/2006/relationships/image" Target="../media/image4.jpeg"/><Relationship Id="rId1" Type="http://schemas.openxmlformats.org/officeDocument/2006/relationships/slideLayout" Target="../slideLayouts/slideLayout14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hyperlink" Target="mailto:schmitt@arch.ethz.ch" TargetMode="External"/><Relationship Id="rId3" Type="http://schemas.openxmlformats.org/officeDocument/2006/relationships/hyperlink" Target="mailto:tapias@arch.ethz.ch"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hyperlink" Target="mailto:schmitt@arch.ethz.ch" TargetMode="External"/><Relationship Id="rId3" Type="http://schemas.openxmlformats.org/officeDocument/2006/relationships/hyperlink" Target="mailto:tapias@arch.ethz.c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hyperlink" Target="mailto:schmitt@arch.ethz.ch" TargetMode="External"/><Relationship Id="rId3" Type="http://schemas.openxmlformats.org/officeDocument/2006/relationships/hyperlink" Target="mailto:tapias@arch.ethz.ch"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40.png"/><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hyperlink" Target="mailto:schmitt@arch.ethz.ch" TargetMode="External"/><Relationship Id="rId3" Type="http://schemas.openxmlformats.org/officeDocument/2006/relationships/hyperlink" Target="mailto:tapias@arch.ethz.ch"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52681" cy="6068168"/>
          </a:xfrm>
          <a:prstGeom prst="rect">
            <a:avLst/>
          </a:prstGeom>
        </p:spPr>
      </p:pic>
      <p:sp>
        <p:nvSpPr>
          <p:cNvPr id="2" name="Titel 1"/>
          <p:cNvSpPr>
            <a:spLocks noGrp="1"/>
          </p:cNvSpPr>
          <p:nvPr>
            <p:ph type="ctrTitle"/>
          </p:nvPr>
        </p:nvSpPr>
        <p:spPr>
          <a:xfrm rot="16200000">
            <a:off x="4513659" y="3544494"/>
            <a:ext cx="7772400" cy="1102519"/>
          </a:xfrm>
        </p:spPr>
        <p:txBody>
          <a:bodyPr>
            <a:noAutofit/>
          </a:bodyPr>
          <a:lstStyle/>
          <a:p>
            <a:pPr algn="r"/>
            <a:r>
              <a:rPr lang="de-DE" sz="2800" dirty="0" smtClean="0"/>
              <a:t>SMART </a:t>
            </a:r>
            <a:r>
              <a:rPr lang="de-DE" sz="2800" dirty="0"/>
              <a:t>CITIES</a:t>
            </a:r>
            <a:br>
              <a:rPr lang="de-DE" sz="2800" dirty="0"/>
            </a:br>
            <a:r>
              <a:rPr lang="de-DE" sz="2800" dirty="0"/>
              <a:t> </a:t>
            </a:r>
            <a:r>
              <a:rPr lang="de-DE" sz="2800" dirty="0">
                <a:solidFill>
                  <a:schemeClr val="bg1">
                    <a:lumMod val="75000"/>
                  </a:schemeClr>
                </a:solidFill>
              </a:rPr>
              <a:t>Fall Semester 2016, ETH Zürich</a:t>
            </a:r>
            <a:br>
              <a:rPr lang="de-DE" sz="2800" dirty="0">
                <a:solidFill>
                  <a:schemeClr val="bg1">
                    <a:lumMod val="75000"/>
                  </a:schemeClr>
                </a:solidFill>
              </a:rPr>
            </a:br>
            <a:r>
              <a:rPr lang="de-DE" sz="2800" dirty="0">
                <a:solidFill>
                  <a:schemeClr val="bg1">
                    <a:lumMod val="75000"/>
                  </a:schemeClr>
                </a:solidFill>
              </a:rPr>
              <a:t>Gerhard Schmitt</a:t>
            </a:r>
          </a:p>
        </p:txBody>
      </p:sp>
    </p:spTree>
    <p:extLst>
      <p:ext uri="{BB962C8B-B14F-4D97-AF65-F5344CB8AC3E}">
        <p14:creationId xmlns:p14="http://schemas.microsoft.com/office/powerpoint/2010/main" val="1660448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p:txBody>
          <a:bodyPr/>
          <a:lstStyle/>
          <a:p>
            <a:fld id="{30324F64-8745-AD4B-B16E-3C4E3F4161F4}" type="slidenum">
              <a:rPr lang="de-CH" altLang="de-DE">
                <a:solidFill>
                  <a:srgbClr val="FFFFFF"/>
                </a:solidFill>
              </a:rPr>
              <a:pPr/>
              <a:t>10</a:t>
            </a:fld>
            <a:endParaRPr lang="de-CH" altLang="de-DE">
              <a:solidFill>
                <a:srgbClr val="FFFFFF"/>
              </a:solidFill>
            </a:endParaRPr>
          </a:p>
          <a:p>
            <a:endParaRPr lang="de-CH" altLang="de-DE" sz="743">
              <a:solidFill>
                <a:srgbClr val="FFFFFF"/>
              </a:solidFill>
            </a:endParaRPr>
          </a:p>
        </p:txBody>
      </p:sp>
      <p:sp>
        <p:nvSpPr>
          <p:cNvPr id="199682" name="Rectangle 2"/>
          <p:cNvSpPr>
            <a:spLocks noGrp="1" noChangeArrowheads="1"/>
          </p:cNvSpPr>
          <p:nvPr>
            <p:ph type="title"/>
          </p:nvPr>
        </p:nvSpPr>
        <p:spPr>
          <a:xfrm>
            <a:off x="1461255" y="432911"/>
            <a:ext cx="6258996" cy="857250"/>
          </a:xfrm>
        </p:spPr>
        <p:txBody>
          <a:bodyPr/>
          <a:lstStyle/>
          <a:p>
            <a:r>
              <a:rPr lang="de-CH" altLang="de-DE" sz="1890"/>
              <a:t>ETH – National Organization</a:t>
            </a:r>
          </a:p>
        </p:txBody>
      </p:sp>
      <p:pic>
        <p:nvPicPr>
          <p:cNvPr id="199683" name="Picture 3" descr="ETH-Bereich_ohne_Ti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910" y="1035130"/>
            <a:ext cx="4992409" cy="3672245"/>
          </a:xfrm>
          <a:prstGeom prst="rect">
            <a:avLst/>
          </a:prstGeom>
          <a:noFill/>
          <a:extLst>
            <a:ext uri="{909E8E84-426E-40DD-AFC4-6F175D3DCCD1}">
              <a14:hiddenFill xmlns:a14="http://schemas.microsoft.com/office/drawing/2010/main">
                <a:solidFill>
                  <a:srgbClr val="FFFFFF"/>
                </a:solidFill>
              </a14:hiddenFill>
            </a:ext>
          </a:extLst>
        </p:spPr>
      </p:pic>
      <p:sp>
        <p:nvSpPr>
          <p:cNvPr id="199684" name="Text Box 4"/>
          <p:cNvSpPr txBox="1">
            <a:spLocks noChangeArrowheads="1"/>
          </p:cNvSpPr>
          <p:nvPr/>
        </p:nvSpPr>
        <p:spPr bwMode="auto">
          <a:xfrm>
            <a:off x="2416016" y="4609862"/>
            <a:ext cx="3978712" cy="27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50000"/>
              </a:spcBef>
              <a:spcAft>
                <a:spcPct val="0"/>
              </a:spcAft>
            </a:pPr>
            <a:r>
              <a:rPr lang="de-CH" altLang="de-DE" sz="1350">
                <a:solidFill>
                  <a:srgbClr val="000000"/>
                </a:solidFill>
                <a:latin typeface="Arial" charset="0"/>
                <a:sym typeface="Palatino" charset="0"/>
              </a:rPr>
              <a:t>Quelle: www.ethrat.ch</a:t>
            </a:r>
          </a:p>
        </p:txBody>
      </p:sp>
    </p:spTree>
    <p:extLst>
      <p:ext uri="{BB962C8B-B14F-4D97-AF65-F5344CB8AC3E}">
        <p14:creationId xmlns:p14="http://schemas.microsoft.com/office/powerpoint/2010/main" val="316530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729051" y="535911"/>
            <a:ext cx="7690307"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smtClean="0">
                <a:solidFill>
                  <a:prstClr val="white"/>
                </a:solidFill>
                <a:latin typeface="Arial"/>
                <a:cs typeface="Arial"/>
              </a:rPr>
              <a:t>Urban Governance</a:t>
            </a:r>
          </a:p>
          <a:p>
            <a:pPr marL="0" indent="0">
              <a:buFont typeface="Arial"/>
              <a:buNone/>
            </a:pPr>
            <a:endParaRPr lang="en-GB" sz="1800" dirty="0" smtClean="0">
              <a:solidFill>
                <a:prstClr val="white"/>
              </a:solidFill>
              <a:latin typeface="Arial"/>
              <a:cs typeface="Arial"/>
            </a:endParaRPr>
          </a:p>
          <a:p>
            <a:pPr marL="0" indent="0">
              <a:buFont typeface="Arial"/>
              <a:buNone/>
            </a:pPr>
            <a:r>
              <a:rPr lang="en-GB" sz="1800" dirty="0" smtClean="0">
                <a:solidFill>
                  <a:prstClr val="white"/>
                </a:solidFill>
              </a:rPr>
              <a:t>„The exercise of political, economic and administrative authority in the management of a country’s affairs at all levels. Governance comprises the complex mechanisms, processes, and institutions through which citizens and groups articulate their interests, mediate their differences, and exercise their legal rights and obligations.</a:t>
            </a:r>
          </a:p>
          <a:p>
            <a:pPr marL="0" indent="0">
              <a:buNone/>
            </a:pPr>
            <a:r>
              <a:rPr lang="en-GB" sz="1800" dirty="0" smtClean="0">
                <a:solidFill>
                  <a:prstClr val="white"/>
                </a:solidFill>
              </a:rPr>
              <a:t>Good governance is among other things participatory, transparent and accountable. It is also effective and equitable and it promotes the rule of law. Good governance assures that political, social and economic priorities are based on broad consensus in society and that the voices of the poorest and the most vulnerable are heard in decision-making over the allocation of development resources</a:t>
            </a:r>
            <a:r>
              <a:rPr lang="en-GB" sz="1800" dirty="0">
                <a:solidFill>
                  <a:prstClr val="white"/>
                </a:solidFill>
              </a:rPr>
              <a:t>.” </a:t>
            </a:r>
            <a:r>
              <a:rPr lang="en-GB" sz="800" dirty="0">
                <a:solidFill>
                  <a:prstClr val="white"/>
                </a:solidFill>
                <a:hlinkClick r:id="rId3" invalidUrl="http://www.un.org/millenniumgoals/pdf/Think Pieces/7_governance.pdf"/>
              </a:rPr>
              <a:t>http://</a:t>
            </a:r>
            <a:r>
              <a:rPr lang="en-GB" sz="800" dirty="0" smtClean="0">
                <a:solidFill>
                  <a:prstClr val="white"/>
                </a:solidFill>
                <a:hlinkClick r:id="rId4" invalidUrl="http://www.un.org/millenniumgoals/pdf/Think Pieces/7_governance.pdf"/>
              </a:rPr>
              <a:t>www.un.org/millenniumgoals/pdf/Think%20Pieces/7_governance.pdf</a:t>
            </a:r>
            <a:r>
              <a:rPr lang="en-GB" sz="800" dirty="0" smtClean="0">
                <a:solidFill>
                  <a:prstClr val="white"/>
                </a:solidFill>
              </a:rPr>
              <a:t> </a:t>
            </a:r>
            <a:endParaRPr lang="en-GB" sz="1800" dirty="0" smtClean="0">
              <a:solidFill>
                <a:prstClr val="white"/>
              </a:solidFill>
            </a:endParaRPr>
          </a:p>
        </p:txBody>
      </p:sp>
    </p:spTree>
    <p:extLst>
      <p:ext uri="{BB962C8B-B14F-4D97-AF65-F5344CB8AC3E}">
        <p14:creationId xmlns:p14="http://schemas.microsoft.com/office/powerpoint/2010/main" val="165230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729051" y="535911"/>
            <a:ext cx="7690307"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smtClean="0">
                <a:solidFill>
                  <a:prstClr val="white"/>
                </a:solidFill>
                <a:latin typeface="Arial"/>
                <a:cs typeface="Arial"/>
              </a:rPr>
              <a:t>Urban Governance</a:t>
            </a:r>
          </a:p>
          <a:p>
            <a:pPr marL="0" indent="0">
              <a:buFont typeface="Arial"/>
              <a:buNone/>
            </a:pPr>
            <a:endParaRPr lang="en-GB" sz="1800" dirty="0" smtClean="0">
              <a:solidFill>
                <a:prstClr val="white"/>
              </a:solidFill>
              <a:latin typeface="Arial"/>
              <a:cs typeface="Arial"/>
            </a:endParaRPr>
          </a:p>
          <a:p>
            <a:pPr marL="0" indent="0">
              <a:buFont typeface="Arial"/>
              <a:buNone/>
            </a:pPr>
            <a:r>
              <a:rPr lang="en-GB" sz="1800" dirty="0" smtClean="0">
                <a:solidFill>
                  <a:prstClr val="white"/>
                </a:solidFill>
              </a:rPr>
              <a:t>“Governance </a:t>
            </a:r>
            <a:r>
              <a:rPr lang="en-GB" sz="1800" dirty="0">
                <a:solidFill>
                  <a:prstClr val="white"/>
                </a:solidFill>
              </a:rPr>
              <a:t>includes the state, but transcends it by taking in the private sector and civil society. The state creates a conducive political and legal environment. The private sector generates jobs and income. The civil society facilitates political and social interaction </a:t>
            </a:r>
            <a:r>
              <a:rPr lang="en-GB" sz="1800" dirty="0" smtClean="0">
                <a:solidFill>
                  <a:prstClr val="white"/>
                </a:solidFill>
              </a:rPr>
              <a:t>mobilizing </a:t>
            </a:r>
            <a:r>
              <a:rPr lang="en-GB" sz="1800" dirty="0">
                <a:solidFill>
                  <a:prstClr val="white"/>
                </a:solidFill>
              </a:rPr>
              <a:t>groups to participate in economic, social and political activities. Because each has its weaknesses and strengths, a major objective of our support for good governance is to promote constructive interaction among all three</a:t>
            </a:r>
            <a:r>
              <a:rPr lang="en-GB" sz="1800" dirty="0" smtClean="0">
                <a:solidFill>
                  <a:prstClr val="white"/>
                </a:solidFill>
              </a:rPr>
              <a:t>.”</a:t>
            </a:r>
          </a:p>
          <a:p>
            <a:pPr marL="0" indent="0">
              <a:buNone/>
            </a:pPr>
            <a:r>
              <a:rPr lang="en-GB" sz="1100" dirty="0">
                <a:solidFill>
                  <a:prstClr val="white"/>
                </a:solidFill>
                <a:hlinkClick r:id="rId3" invalidUrl="http://www.un.org/millenniumgoals/pdf/Think Pieces/7_governance.pdf"/>
              </a:rPr>
              <a:t>http://</a:t>
            </a:r>
            <a:r>
              <a:rPr lang="en-GB" sz="1100" dirty="0">
                <a:solidFill>
                  <a:prstClr val="white"/>
                </a:solidFill>
                <a:hlinkClick r:id="rId4" invalidUrl="http://www.un.org/millenniumgoals/pdf/Think Pieces/7_governance.pdf"/>
              </a:rPr>
              <a:t>www.un.org/millenniumgoals/pdf/Think%20Pieces/7_governance.pdf</a:t>
            </a:r>
            <a:r>
              <a:rPr lang="en-GB" sz="1100" dirty="0">
                <a:solidFill>
                  <a:prstClr val="white"/>
                </a:solidFill>
              </a:rPr>
              <a:t> </a:t>
            </a:r>
            <a:endParaRPr lang="en-GB" dirty="0">
              <a:solidFill>
                <a:prstClr val="white"/>
              </a:solidFill>
            </a:endParaRPr>
          </a:p>
          <a:p>
            <a:pPr marL="0" indent="0">
              <a:buFont typeface="Arial"/>
              <a:buNone/>
            </a:pPr>
            <a:endParaRPr lang="en-GB" sz="1800" dirty="0">
              <a:solidFill>
                <a:prstClr val="white"/>
              </a:solidFill>
            </a:endParaRPr>
          </a:p>
        </p:txBody>
      </p:sp>
    </p:spTree>
    <p:extLst>
      <p:ext uri="{BB962C8B-B14F-4D97-AF65-F5344CB8AC3E}">
        <p14:creationId xmlns:p14="http://schemas.microsoft.com/office/powerpoint/2010/main" val="195213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729051" y="535911"/>
            <a:ext cx="7690307"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smtClean="0">
                <a:solidFill>
                  <a:prstClr val="white"/>
                </a:solidFill>
                <a:latin typeface="Arial"/>
                <a:cs typeface="Arial"/>
              </a:rPr>
              <a:t>Urban Governance</a:t>
            </a:r>
          </a:p>
          <a:p>
            <a:pPr marL="0" indent="0">
              <a:buFont typeface="Arial"/>
              <a:buNone/>
            </a:pPr>
            <a:endParaRPr lang="en-GB" sz="1800" dirty="0" smtClean="0">
              <a:solidFill>
                <a:prstClr val="white"/>
              </a:solidFill>
              <a:latin typeface="Arial"/>
              <a:cs typeface="Arial"/>
            </a:endParaRPr>
          </a:p>
          <a:p>
            <a:pPr marL="0" indent="0">
              <a:buFont typeface="Arial"/>
              <a:buNone/>
            </a:pPr>
            <a:r>
              <a:rPr lang="en-GB" sz="1800" dirty="0" smtClean="0">
                <a:solidFill>
                  <a:prstClr val="white"/>
                </a:solidFill>
              </a:rPr>
              <a:t>“Good </a:t>
            </a:r>
            <a:r>
              <a:rPr lang="en-GB" sz="1800" dirty="0">
                <a:solidFill>
                  <a:prstClr val="white"/>
                </a:solidFill>
              </a:rPr>
              <a:t>governance occurs when societal norms and practices empower and encourage people to take increasingly greater control over their own development in a manner that does not impinge upon the accepted rights of others”</a:t>
            </a:r>
          </a:p>
          <a:p>
            <a:pPr marL="0" indent="0">
              <a:buFont typeface="Arial"/>
              <a:buNone/>
            </a:pPr>
            <a:endParaRPr lang="en-GB" sz="1800" i="1" dirty="0" smtClean="0">
              <a:solidFill>
                <a:prstClr val="white"/>
              </a:solidFill>
            </a:endParaRPr>
          </a:p>
          <a:p>
            <a:pPr marL="0" indent="0">
              <a:buFont typeface="Arial"/>
              <a:buNone/>
            </a:pPr>
            <a:r>
              <a:rPr lang="en-GB" sz="1800" i="1" dirty="0" smtClean="0">
                <a:solidFill>
                  <a:prstClr val="white"/>
                </a:solidFill>
              </a:rPr>
              <a:t>UNDP </a:t>
            </a:r>
            <a:r>
              <a:rPr lang="en-GB" sz="1800" i="1" dirty="0">
                <a:solidFill>
                  <a:prstClr val="white"/>
                </a:solidFill>
              </a:rPr>
              <a:t>Internet Conference Forum on </a:t>
            </a:r>
          </a:p>
          <a:p>
            <a:pPr marL="0" indent="0">
              <a:buFont typeface="Arial"/>
              <a:buNone/>
            </a:pPr>
            <a:r>
              <a:rPr lang="en-GB" sz="1800" i="1" dirty="0">
                <a:solidFill>
                  <a:prstClr val="white"/>
                </a:solidFill>
              </a:rPr>
              <a:t>"Public Private Interface in Urban Environmental Management"</a:t>
            </a:r>
            <a:endParaRPr lang="en-GB" sz="1800" dirty="0">
              <a:solidFill>
                <a:prstClr val="white"/>
              </a:solidFill>
              <a:latin typeface="Arial"/>
              <a:cs typeface="Arial"/>
            </a:endParaRPr>
          </a:p>
        </p:txBody>
      </p:sp>
    </p:spTree>
    <p:extLst>
      <p:ext uri="{BB962C8B-B14F-4D97-AF65-F5344CB8AC3E}">
        <p14:creationId xmlns:p14="http://schemas.microsoft.com/office/powerpoint/2010/main" val="34036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1241119" y="0"/>
            <a:ext cx="6661762" cy="5143500"/>
          </a:xfrm>
          <a:prstGeom prst="rect">
            <a:avLst/>
          </a:prstGeom>
        </p:spPr>
      </p:pic>
    </p:spTree>
    <p:extLst>
      <p:ext uri="{BB962C8B-B14F-4D97-AF65-F5344CB8AC3E}">
        <p14:creationId xmlns:p14="http://schemas.microsoft.com/office/powerpoint/2010/main" val="1038337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3007390" y="874090"/>
            <a:ext cx="4569468" cy="3101419"/>
          </a:xfrm>
          <a:prstGeom prst="rect">
            <a:avLst/>
          </a:prstGeom>
          <a:effectLst>
            <a:softEdge rad="63500"/>
          </a:effectLst>
          <a:scene3d>
            <a:camera prst="orthographicFront"/>
            <a:lightRig rig="threePt" dir="t"/>
          </a:scene3d>
          <a:sp3d prstMaterial="metal"/>
        </p:spPr>
      </p:pic>
      <p:pic>
        <p:nvPicPr>
          <p:cNvPr id="2" name="Bild 1"/>
          <p:cNvPicPr>
            <a:picLocks noChangeAspect="1"/>
          </p:cNvPicPr>
          <p:nvPr/>
        </p:nvPicPr>
        <p:blipFill>
          <a:blip r:embed="rId4"/>
          <a:stretch>
            <a:fillRect/>
          </a:stretch>
        </p:blipFill>
        <p:spPr>
          <a:xfrm>
            <a:off x="196421" y="216817"/>
            <a:ext cx="2231101" cy="1166320"/>
          </a:xfrm>
          <a:prstGeom prst="rect">
            <a:avLst/>
          </a:prstGeom>
          <a:effectLst>
            <a:glow rad="787400">
              <a:schemeClr val="accent1">
                <a:alpha val="40000"/>
              </a:schemeClr>
            </a:glow>
            <a:softEdge rad="63500"/>
          </a:effectLst>
        </p:spPr>
      </p:pic>
      <p:sp>
        <p:nvSpPr>
          <p:cNvPr id="4" name="Freihandform 3"/>
          <p:cNvSpPr/>
          <p:nvPr/>
        </p:nvSpPr>
        <p:spPr>
          <a:xfrm>
            <a:off x="2903456" y="1383137"/>
            <a:ext cx="4552512" cy="2083323"/>
          </a:xfrm>
          <a:custGeom>
            <a:avLst/>
            <a:gdLst>
              <a:gd name="connsiteX0" fmla="*/ 3572759 w 4552512"/>
              <a:gd name="connsiteY0" fmla="*/ 169682 h 2083323"/>
              <a:gd name="connsiteX1" fmla="*/ 3629320 w 4552512"/>
              <a:gd name="connsiteY1" fmla="*/ 103695 h 2083323"/>
              <a:gd name="connsiteX2" fmla="*/ 3648173 w 4552512"/>
              <a:gd name="connsiteY2" fmla="*/ 75414 h 2083323"/>
              <a:gd name="connsiteX3" fmla="*/ 3704734 w 4552512"/>
              <a:gd name="connsiteY3" fmla="*/ 37707 h 2083323"/>
              <a:gd name="connsiteX4" fmla="*/ 3733015 w 4552512"/>
              <a:gd name="connsiteY4" fmla="*/ 18853 h 2083323"/>
              <a:gd name="connsiteX5" fmla="*/ 3761295 w 4552512"/>
              <a:gd name="connsiteY5" fmla="*/ 0 h 2083323"/>
              <a:gd name="connsiteX6" fmla="*/ 4119514 w 4552512"/>
              <a:gd name="connsiteY6" fmla="*/ 28280 h 2083323"/>
              <a:gd name="connsiteX7" fmla="*/ 4204355 w 4552512"/>
              <a:gd name="connsiteY7" fmla="*/ 37707 h 2083323"/>
              <a:gd name="connsiteX8" fmla="*/ 4251489 w 4552512"/>
              <a:gd name="connsiteY8" fmla="*/ 47134 h 2083323"/>
              <a:gd name="connsiteX9" fmla="*/ 4308050 w 4552512"/>
              <a:gd name="connsiteY9" fmla="*/ 56561 h 2083323"/>
              <a:gd name="connsiteX10" fmla="*/ 4411744 w 4552512"/>
              <a:gd name="connsiteY10" fmla="*/ 84841 h 2083323"/>
              <a:gd name="connsiteX11" fmla="*/ 4440025 w 4552512"/>
              <a:gd name="connsiteY11" fmla="*/ 103695 h 2083323"/>
              <a:gd name="connsiteX12" fmla="*/ 4515439 w 4552512"/>
              <a:gd name="connsiteY12" fmla="*/ 131975 h 2083323"/>
              <a:gd name="connsiteX13" fmla="*/ 4506013 w 4552512"/>
              <a:gd name="connsiteY13" fmla="*/ 999241 h 2083323"/>
              <a:gd name="connsiteX14" fmla="*/ 4496586 w 4552512"/>
              <a:gd name="connsiteY14" fmla="*/ 1112363 h 2083323"/>
              <a:gd name="connsiteX15" fmla="*/ 4506013 w 4552512"/>
              <a:gd name="connsiteY15" fmla="*/ 1244338 h 2083323"/>
              <a:gd name="connsiteX16" fmla="*/ 4515439 w 4552512"/>
              <a:gd name="connsiteY16" fmla="*/ 1272618 h 2083323"/>
              <a:gd name="connsiteX17" fmla="*/ 4496586 w 4552512"/>
              <a:gd name="connsiteY17" fmla="*/ 1461154 h 2083323"/>
              <a:gd name="connsiteX18" fmla="*/ 4477732 w 4552512"/>
              <a:gd name="connsiteY18" fmla="*/ 1564849 h 2083323"/>
              <a:gd name="connsiteX19" fmla="*/ 4468305 w 4552512"/>
              <a:gd name="connsiteY19" fmla="*/ 1593130 h 2083323"/>
              <a:gd name="connsiteX20" fmla="*/ 4440025 w 4552512"/>
              <a:gd name="connsiteY20" fmla="*/ 1611983 h 2083323"/>
              <a:gd name="connsiteX21" fmla="*/ 4421171 w 4552512"/>
              <a:gd name="connsiteY21" fmla="*/ 1640264 h 2083323"/>
              <a:gd name="connsiteX22" fmla="*/ 4383464 w 4552512"/>
              <a:gd name="connsiteY22" fmla="*/ 1696824 h 2083323"/>
              <a:gd name="connsiteX23" fmla="*/ 4355184 w 4552512"/>
              <a:gd name="connsiteY23" fmla="*/ 1706251 h 2083323"/>
              <a:gd name="connsiteX24" fmla="*/ 4308050 w 4552512"/>
              <a:gd name="connsiteY24" fmla="*/ 1753385 h 2083323"/>
              <a:gd name="connsiteX25" fmla="*/ 4260916 w 4552512"/>
              <a:gd name="connsiteY25" fmla="*/ 1791092 h 2083323"/>
              <a:gd name="connsiteX26" fmla="*/ 4185501 w 4552512"/>
              <a:gd name="connsiteY26" fmla="*/ 1809946 h 2083323"/>
              <a:gd name="connsiteX27" fmla="*/ 4157221 w 4552512"/>
              <a:gd name="connsiteY27" fmla="*/ 1828800 h 2083323"/>
              <a:gd name="connsiteX28" fmla="*/ 4128940 w 4552512"/>
              <a:gd name="connsiteY28" fmla="*/ 1838227 h 2083323"/>
              <a:gd name="connsiteX29" fmla="*/ 3902697 w 4552512"/>
              <a:gd name="connsiteY29" fmla="*/ 1847653 h 2083323"/>
              <a:gd name="connsiteX30" fmla="*/ 3761295 w 4552512"/>
              <a:gd name="connsiteY30" fmla="*/ 1866507 h 2083323"/>
              <a:gd name="connsiteX31" fmla="*/ 3619893 w 4552512"/>
              <a:gd name="connsiteY31" fmla="*/ 1875934 h 2083323"/>
              <a:gd name="connsiteX32" fmla="*/ 2309567 w 4552512"/>
              <a:gd name="connsiteY32" fmla="*/ 1866507 h 2083323"/>
              <a:gd name="connsiteX33" fmla="*/ 2111604 w 4552512"/>
              <a:gd name="connsiteY33" fmla="*/ 1847653 h 2083323"/>
              <a:gd name="connsiteX34" fmla="*/ 2036190 w 4552512"/>
              <a:gd name="connsiteY34" fmla="*/ 1838227 h 2083323"/>
              <a:gd name="connsiteX35" fmla="*/ 989815 w 4552512"/>
              <a:gd name="connsiteY35" fmla="*/ 1819373 h 2083323"/>
              <a:gd name="connsiteX36" fmla="*/ 659876 w 4552512"/>
              <a:gd name="connsiteY36" fmla="*/ 1819373 h 2083323"/>
              <a:gd name="connsiteX37" fmla="*/ 650450 w 4552512"/>
              <a:gd name="connsiteY37" fmla="*/ 1847653 h 2083323"/>
              <a:gd name="connsiteX38" fmla="*/ 641023 w 4552512"/>
              <a:gd name="connsiteY38" fmla="*/ 1923068 h 2083323"/>
              <a:gd name="connsiteX39" fmla="*/ 631596 w 4552512"/>
              <a:gd name="connsiteY39" fmla="*/ 2007909 h 2083323"/>
              <a:gd name="connsiteX40" fmla="*/ 612742 w 4552512"/>
              <a:gd name="connsiteY40" fmla="*/ 2036189 h 2083323"/>
              <a:gd name="connsiteX41" fmla="*/ 527901 w 4552512"/>
              <a:gd name="connsiteY41" fmla="*/ 2083323 h 2083323"/>
              <a:gd name="connsiteX42" fmla="*/ 358219 w 4552512"/>
              <a:gd name="connsiteY42" fmla="*/ 2064470 h 2083323"/>
              <a:gd name="connsiteX43" fmla="*/ 47134 w 4552512"/>
              <a:gd name="connsiteY43" fmla="*/ 2036189 h 2083323"/>
              <a:gd name="connsiteX44" fmla="*/ 9427 w 4552512"/>
              <a:gd name="connsiteY44" fmla="*/ 2007909 h 2083323"/>
              <a:gd name="connsiteX45" fmla="*/ 0 w 4552512"/>
              <a:gd name="connsiteY45" fmla="*/ 1970202 h 2083323"/>
              <a:gd name="connsiteX46" fmla="*/ 9427 w 4552512"/>
              <a:gd name="connsiteY46" fmla="*/ 1640264 h 2083323"/>
              <a:gd name="connsiteX47" fmla="*/ 18854 w 4552512"/>
              <a:gd name="connsiteY47" fmla="*/ 1404594 h 2083323"/>
              <a:gd name="connsiteX48" fmla="*/ 47134 w 4552512"/>
              <a:gd name="connsiteY48" fmla="*/ 1234911 h 2083323"/>
              <a:gd name="connsiteX49" fmla="*/ 75415 w 4552512"/>
              <a:gd name="connsiteY49" fmla="*/ 669303 h 2083323"/>
              <a:gd name="connsiteX50" fmla="*/ 65988 w 4552512"/>
              <a:gd name="connsiteY50" fmla="*/ 386499 h 2083323"/>
              <a:gd name="connsiteX51" fmla="*/ 56561 w 4552512"/>
              <a:gd name="connsiteY51" fmla="*/ 329938 h 2083323"/>
              <a:gd name="connsiteX52" fmla="*/ 65988 w 4552512"/>
              <a:gd name="connsiteY52" fmla="*/ 160255 h 2083323"/>
              <a:gd name="connsiteX53" fmla="*/ 226243 w 4552512"/>
              <a:gd name="connsiteY53" fmla="*/ 169682 h 2083323"/>
              <a:gd name="connsiteX54" fmla="*/ 282804 w 4552512"/>
              <a:gd name="connsiteY54" fmla="*/ 188536 h 2083323"/>
              <a:gd name="connsiteX55" fmla="*/ 311085 w 4552512"/>
              <a:gd name="connsiteY55" fmla="*/ 197963 h 2083323"/>
              <a:gd name="connsiteX56" fmla="*/ 339365 w 4552512"/>
              <a:gd name="connsiteY56" fmla="*/ 216816 h 2083323"/>
              <a:gd name="connsiteX57" fmla="*/ 443060 w 4552512"/>
              <a:gd name="connsiteY57" fmla="*/ 235670 h 2083323"/>
              <a:gd name="connsiteX58" fmla="*/ 556182 w 4552512"/>
              <a:gd name="connsiteY58" fmla="*/ 245097 h 2083323"/>
              <a:gd name="connsiteX59" fmla="*/ 1093509 w 4552512"/>
              <a:gd name="connsiteY59" fmla="*/ 254523 h 2083323"/>
              <a:gd name="connsiteX60" fmla="*/ 2356701 w 4552512"/>
              <a:gd name="connsiteY60" fmla="*/ 245097 h 2083323"/>
              <a:gd name="connsiteX61" fmla="*/ 2705493 w 4552512"/>
              <a:gd name="connsiteY61" fmla="*/ 263950 h 2083323"/>
              <a:gd name="connsiteX62" fmla="*/ 2978870 w 4552512"/>
              <a:gd name="connsiteY62" fmla="*/ 273377 h 2083323"/>
              <a:gd name="connsiteX63" fmla="*/ 3619893 w 4552512"/>
              <a:gd name="connsiteY63" fmla="*/ 263950 h 2083323"/>
              <a:gd name="connsiteX64" fmla="*/ 3657600 w 4552512"/>
              <a:gd name="connsiteY64" fmla="*/ 197963 h 2083323"/>
              <a:gd name="connsiteX65" fmla="*/ 3629320 w 4552512"/>
              <a:gd name="connsiteY65" fmla="*/ 188536 h 2083323"/>
              <a:gd name="connsiteX66" fmla="*/ 3572759 w 4552512"/>
              <a:gd name="connsiteY66" fmla="*/ 169682 h 208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52512" h="2083323">
                <a:moveTo>
                  <a:pt x="3572759" y="169682"/>
                </a:moveTo>
                <a:cubicBezTo>
                  <a:pt x="3642066" y="54169"/>
                  <a:pt x="3564029" y="168986"/>
                  <a:pt x="3629320" y="103695"/>
                </a:cubicBezTo>
                <a:cubicBezTo>
                  <a:pt x="3637331" y="95684"/>
                  <a:pt x="3639647" y="82875"/>
                  <a:pt x="3648173" y="75414"/>
                </a:cubicBezTo>
                <a:cubicBezTo>
                  <a:pt x="3665226" y="60493"/>
                  <a:pt x="3685880" y="50276"/>
                  <a:pt x="3704734" y="37707"/>
                </a:cubicBezTo>
                <a:lnTo>
                  <a:pt x="3733015" y="18853"/>
                </a:lnTo>
                <a:lnTo>
                  <a:pt x="3761295" y="0"/>
                </a:lnTo>
                <a:cubicBezTo>
                  <a:pt x="4160351" y="26603"/>
                  <a:pt x="3925957" y="5508"/>
                  <a:pt x="4119514" y="28280"/>
                </a:cubicBezTo>
                <a:cubicBezTo>
                  <a:pt x="4147773" y="31605"/>
                  <a:pt x="4176187" y="33683"/>
                  <a:pt x="4204355" y="37707"/>
                </a:cubicBezTo>
                <a:cubicBezTo>
                  <a:pt x="4220216" y="39973"/>
                  <a:pt x="4235725" y="44268"/>
                  <a:pt x="4251489" y="47134"/>
                </a:cubicBezTo>
                <a:cubicBezTo>
                  <a:pt x="4270294" y="50553"/>
                  <a:pt x="4289507" y="51925"/>
                  <a:pt x="4308050" y="56561"/>
                </a:cubicBezTo>
                <a:cubicBezTo>
                  <a:pt x="4499421" y="104403"/>
                  <a:pt x="4248688" y="52229"/>
                  <a:pt x="4411744" y="84841"/>
                </a:cubicBezTo>
                <a:cubicBezTo>
                  <a:pt x="4421171" y="91126"/>
                  <a:pt x="4429891" y="98628"/>
                  <a:pt x="4440025" y="103695"/>
                </a:cubicBezTo>
                <a:cubicBezTo>
                  <a:pt x="4462563" y="114964"/>
                  <a:pt x="4490967" y="123817"/>
                  <a:pt x="4515439" y="131975"/>
                </a:cubicBezTo>
                <a:cubicBezTo>
                  <a:pt x="4591695" y="436989"/>
                  <a:pt x="4530631" y="178613"/>
                  <a:pt x="4506013" y="999241"/>
                </a:cubicBezTo>
                <a:cubicBezTo>
                  <a:pt x="4504878" y="1037062"/>
                  <a:pt x="4499728" y="1074656"/>
                  <a:pt x="4496586" y="1112363"/>
                </a:cubicBezTo>
                <a:cubicBezTo>
                  <a:pt x="4499728" y="1156355"/>
                  <a:pt x="4500860" y="1200536"/>
                  <a:pt x="4506013" y="1244338"/>
                </a:cubicBezTo>
                <a:cubicBezTo>
                  <a:pt x="4507174" y="1254206"/>
                  <a:pt x="4515871" y="1262691"/>
                  <a:pt x="4515439" y="1272618"/>
                </a:cubicBezTo>
                <a:cubicBezTo>
                  <a:pt x="4512695" y="1335717"/>
                  <a:pt x="4503561" y="1398382"/>
                  <a:pt x="4496586" y="1461154"/>
                </a:cubicBezTo>
                <a:cubicBezTo>
                  <a:pt x="4491731" y="1504849"/>
                  <a:pt x="4488814" y="1526063"/>
                  <a:pt x="4477732" y="1564849"/>
                </a:cubicBezTo>
                <a:cubicBezTo>
                  <a:pt x="4475002" y="1574404"/>
                  <a:pt x="4474513" y="1585371"/>
                  <a:pt x="4468305" y="1593130"/>
                </a:cubicBezTo>
                <a:cubicBezTo>
                  <a:pt x="4461228" y="1601977"/>
                  <a:pt x="4449452" y="1605699"/>
                  <a:pt x="4440025" y="1611983"/>
                </a:cubicBezTo>
                <a:cubicBezTo>
                  <a:pt x="4433740" y="1621410"/>
                  <a:pt x="4426238" y="1630130"/>
                  <a:pt x="4421171" y="1640264"/>
                </a:cubicBezTo>
                <a:cubicBezTo>
                  <a:pt x="4403875" y="1674855"/>
                  <a:pt x="4423671" y="1670019"/>
                  <a:pt x="4383464" y="1696824"/>
                </a:cubicBezTo>
                <a:cubicBezTo>
                  <a:pt x="4375196" y="1702336"/>
                  <a:pt x="4364611" y="1703109"/>
                  <a:pt x="4355184" y="1706251"/>
                </a:cubicBezTo>
                <a:cubicBezTo>
                  <a:pt x="4304906" y="1781669"/>
                  <a:pt x="4370896" y="1690539"/>
                  <a:pt x="4308050" y="1753385"/>
                </a:cubicBezTo>
                <a:cubicBezTo>
                  <a:pt x="4270640" y="1790795"/>
                  <a:pt x="4311384" y="1777328"/>
                  <a:pt x="4260916" y="1791092"/>
                </a:cubicBezTo>
                <a:cubicBezTo>
                  <a:pt x="4235917" y="1797910"/>
                  <a:pt x="4185501" y="1809946"/>
                  <a:pt x="4185501" y="1809946"/>
                </a:cubicBezTo>
                <a:cubicBezTo>
                  <a:pt x="4176074" y="1816231"/>
                  <a:pt x="4167354" y="1823733"/>
                  <a:pt x="4157221" y="1828800"/>
                </a:cubicBezTo>
                <a:cubicBezTo>
                  <a:pt x="4148333" y="1833244"/>
                  <a:pt x="4138850" y="1837493"/>
                  <a:pt x="4128940" y="1838227"/>
                </a:cubicBezTo>
                <a:cubicBezTo>
                  <a:pt x="4053666" y="1843803"/>
                  <a:pt x="3978111" y="1844511"/>
                  <a:pt x="3902697" y="1847653"/>
                </a:cubicBezTo>
                <a:cubicBezTo>
                  <a:pt x="3841320" y="1857883"/>
                  <a:pt x="3830520" y="1860738"/>
                  <a:pt x="3761295" y="1866507"/>
                </a:cubicBezTo>
                <a:cubicBezTo>
                  <a:pt x="3714220" y="1870430"/>
                  <a:pt x="3667027" y="1872792"/>
                  <a:pt x="3619893" y="1875934"/>
                </a:cubicBezTo>
                <a:lnTo>
                  <a:pt x="2309567" y="1866507"/>
                </a:lnTo>
                <a:cubicBezTo>
                  <a:pt x="2297730" y="1866349"/>
                  <a:pt x="2128213" y="1849498"/>
                  <a:pt x="2111604" y="1847653"/>
                </a:cubicBezTo>
                <a:cubicBezTo>
                  <a:pt x="2086425" y="1844855"/>
                  <a:pt x="2061516" y="1838865"/>
                  <a:pt x="2036190" y="1838227"/>
                </a:cubicBezTo>
                <a:lnTo>
                  <a:pt x="989815" y="1819373"/>
                </a:lnTo>
                <a:cubicBezTo>
                  <a:pt x="980357" y="1818979"/>
                  <a:pt x="723112" y="1798294"/>
                  <a:pt x="659876" y="1819373"/>
                </a:cubicBezTo>
                <a:cubicBezTo>
                  <a:pt x="650449" y="1822515"/>
                  <a:pt x="653592" y="1838226"/>
                  <a:pt x="650450" y="1847653"/>
                </a:cubicBezTo>
                <a:cubicBezTo>
                  <a:pt x="647308" y="1872791"/>
                  <a:pt x="643983" y="1897908"/>
                  <a:pt x="641023" y="1923068"/>
                </a:cubicBezTo>
                <a:cubicBezTo>
                  <a:pt x="637698" y="1951327"/>
                  <a:pt x="638497" y="1980304"/>
                  <a:pt x="631596" y="2007909"/>
                </a:cubicBezTo>
                <a:cubicBezTo>
                  <a:pt x="628848" y="2018900"/>
                  <a:pt x="621268" y="2028728"/>
                  <a:pt x="612742" y="2036189"/>
                </a:cubicBezTo>
                <a:cubicBezTo>
                  <a:pt x="572844" y="2071100"/>
                  <a:pt x="566746" y="2070376"/>
                  <a:pt x="527901" y="2083323"/>
                </a:cubicBezTo>
                <a:cubicBezTo>
                  <a:pt x="471340" y="2077039"/>
                  <a:pt x="414931" y="2069196"/>
                  <a:pt x="358219" y="2064470"/>
                </a:cubicBezTo>
                <a:cubicBezTo>
                  <a:pt x="45988" y="2038451"/>
                  <a:pt x="167096" y="2076176"/>
                  <a:pt x="47134" y="2036189"/>
                </a:cubicBezTo>
                <a:cubicBezTo>
                  <a:pt x="34565" y="2026762"/>
                  <a:pt x="18559" y="2020694"/>
                  <a:pt x="9427" y="2007909"/>
                </a:cubicBezTo>
                <a:cubicBezTo>
                  <a:pt x="1897" y="1997366"/>
                  <a:pt x="0" y="1983158"/>
                  <a:pt x="0" y="1970202"/>
                </a:cubicBezTo>
                <a:cubicBezTo>
                  <a:pt x="0" y="1860178"/>
                  <a:pt x="5761" y="1750227"/>
                  <a:pt x="9427" y="1640264"/>
                </a:cubicBezTo>
                <a:cubicBezTo>
                  <a:pt x="12046" y="1561688"/>
                  <a:pt x="14098" y="1483069"/>
                  <a:pt x="18854" y="1404594"/>
                </a:cubicBezTo>
                <a:cubicBezTo>
                  <a:pt x="22350" y="1346912"/>
                  <a:pt x="35843" y="1291370"/>
                  <a:pt x="47134" y="1234911"/>
                </a:cubicBezTo>
                <a:cubicBezTo>
                  <a:pt x="71858" y="851689"/>
                  <a:pt x="62624" y="1040235"/>
                  <a:pt x="75415" y="669303"/>
                </a:cubicBezTo>
                <a:cubicBezTo>
                  <a:pt x="72273" y="575035"/>
                  <a:pt x="71220" y="480674"/>
                  <a:pt x="65988" y="386499"/>
                </a:cubicBezTo>
                <a:cubicBezTo>
                  <a:pt x="64928" y="367415"/>
                  <a:pt x="56561" y="349052"/>
                  <a:pt x="56561" y="329938"/>
                </a:cubicBezTo>
                <a:cubicBezTo>
                  <a:pt x="56561" y="273290"/>
                  <a:pt x="62846" y="216816"/>
                  <a:pt x="65988" y="160255"/>
                </a:cubicBezTo>
                <a:cubicBezTo>
                  <a:pt x="119406" y="163397"/>
                  <a:pt x="173182" y="162761"/>
                  <a:pt x="226243" y="169682"/>
                </a:cubicBezTo>
                <a:cubicBezTo>
                  <a:pt x="245950" y="172252"/>
                  <a:pt x="263950" y="182251"/>
                  <a:pt x="282804" y="188536"/>
                </a:cubicBezTo>
                <a:cubicBezTo>
                  <a:pt x="292231" y="191678"/>
                  <a:pt x="302817" y="192451"/>
                  <a:pt x="311085" y="197963"/>
                </a:cubicBezTo>
                <a:cubicBezTo>
                  <a:pt x="320512" y="204247"/>
                  <a:pt x="328472" y="213704"/>
                  <a:pt x="339365" y="216816"/>
                </a:cubicBezTo>
                <a:cubicBezTo>
                  <a:pt x="373145" y="226467"/>
                  <a:pt x="408223" y="231126"/>
                  <a:pt x="443060" y="235670"/>
                </a:cubicBezTo>
                <a:cubicBezTo>
                  <a:pt x="480580" y="240564"/>
                  <a:pt x="518360" y="244001"/>
                  <a:pt x="556182" y="245097"/>
                </a:cubicBezTo>
                <a:cubicBezTo>
                  <a:pt x="735243" y="250287"/>
                  <a:pt x="914400" y="251381"/>
                  <a:pt x="1093509" y="254523"/>
                </a:cubicBezTo>
                <a:lnTo>
                  <a:pt x="2356701" y="245097"/>
                </a:lnTo>
                <a:cubicBezTo>
                  <a:pt x="2473133" y="245778"/>
                  <a:pt x="2589179" y="258663"/>
                  <a:pt x="2705493" y="263950"/>
                </a:cubicBezTo>
                <a:cubicBezTo>
                  <a:pt x="2796579" y="268090"/>
                  <a:pt x="2887744" y="270235"/>
                  <a:pt x="2978870" y="273377"/>
                </a:cubicBezTo>
                <a:cubicBezTo>
                  <a:pt x="3192544" y="270235"/>
                  <a:pt x="3406376" y="272725"/>
                  <a:pt x="3619893" y="263950"/>
                </a:cubicBezTo>
                <a:cubicBezTo>
                  <a:pt x="3665775" y="262064"/>
                  <a:pt x="3685618" y="239990"/>
                  <a:pt x="3657600" y="197963"/>
                </a:cubicBezTo>
                <a:cubicBezTo>
                  <a:pt x="3652088" y="189695"/>
                  <a:pt x="3638747" y="191678"/>
                  <a:pt x="3629320" y="188536"/>
                </a:cubicBezTo>
                <a:lnTo>
                  <a:pt x="3572759" y="169682"/>
                </a:lnTo>
                <a:close/>
              </a:path>
            </a:pathLst>
          </a:custGeom>
          <a:solidFill>
            <a:srgbClr val="FFFF00">
              <a:alpha val="46000"/>
            </a:srgb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28847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904875" y="0"/>
            <a:ext cx="7334250" cy="5143500"/>
          </a:xfrm>
          <a:prstGeom prst="rect">
            <a:avLst/>
          </a:prstGeom>
        </p:spPr>
      </p:pic>
    </p:spTree>
    <p:extLst>
      <p:ext uri="{BB962C8B-B14F-4D97-AF65-F5344CB8AC3E}">
        <p14:creationId xmlns:p14="http://schemas.microsoft.com/office/powerpoint/2010/main" val="1897539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0637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0" y="0"/>
            <a:ext cx="9144000" cy="5143500"/>
          </a:xfrm>
          <a:prstGeom prst="rect">
            <a:avLst/>
          </a:prstGeom>
        </p:spPr>
      </p:pic>
      <p:sp>
        <p:nvSpPr>
          <p:cNvPr id="7" name="Textfeld 6"/>
          <p:cNvSpPr txBox="1"/>
          <p:nvPr/>
        </p:nvSpPr>
        <p:spPr>
          <a:xfrm>
            <a:off x="179512" y="3795886"/>
            <a:ext cx="8681283" cy="1200329"/>
          </a:xfrm>
          <a:prstGeom prst="rect">
            <a:avLst/>
          </a:prstGeom>
          <a:noFill/>
        </p:spPr>
        <p:txBody>
          <a:bodyPr wrap="none" rtlCol="0">
            <a:spAutoFit/>
          </a:bodyPr>
          <a:lstStyle/>
          <a:p>
            <a:pPr defTabSz="457200"/>
            <a:r>
              <a:rPr lang="de-DE" sz="7200" dirty="0" err="1" smtClean="0">
                <a:solidFill>
                  <a:prstClr val="white"/>
                </a:solidFill>
              </a:rPr>
              <a:t>Citizen</a:t>
            </a:r>
            <a:r>
              <a:rPr lang="de-DE" sz="7200" dirty="0" smtClean="0">
                <a:solidFill>
                  <a:prstClr val="white"/>
                </a:solidFill>
              </a:rPr>
              <a:t> Design Science</a:t>
            </a:r>
            <a:endParaRPr lang="de-DE" sz="7200" dirty="0">
              <a:solidFill>
                <a:prstClr val="white"/>
              </a:solidFill>
            </a:endParaRPr>
          </a:p>
        </p:txBody>
      </p:sp>
    </p:spTree>
    <p:extLst>
      <p:ext uri="{BB962C8B-B14F-4D97-AF65-F5344CB8AC3E}">
        <p14:creationId xmlns:p14="http://schemas.microsoft.com/office/powerpoint/2010/main" val="1550993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de-CH" altLang="de-DE"/>
              <a:t>Bozen, </a:t>
            </a:r>
          </a:p>
          <a:p>
            <a:r>
              <a:rPr lang="de-CH" altLang="de-DE"/>
              <a:t>September 2-6, 2002</a:t>
            </a:r>
            <a:endParaRPr lang="de-CH" altLang="de-DE" sz="1500">
              <a:latin typeface="Times" charset="0"/>
            </a:endParaRPr>
          </a:p>
        </p:txBody>
      </p:sp>
      <p:sp>
        <p:nvSpPr>
          <p:cNvPr id="90114" name="Rectangle 2"/>
          <p:cNvSpPr>
            <a:spLocks noGrp="1" noChangeArrowheads="1"/>
          </p:cNvSpPr>
          <p:nvPr>
            <p:ph type="title"/>
          </p:nvPr>
        </p:nvSpPr>
        <p:spPr/>
        <p:txBody>
          <a:bodyPr/>
          <a:lstStyle/>
          <a:p>
            <a:pPr>
              <a:lnSpc>
                <a:spcPct val="112000"/>
              </a:lnSpc>
            </a:pPr>
            <a:r>
              <a:rPr lang="de-CH" altLang="de-DE" sz="900">
                <a:latin typeface="Arial Rounded MT Bold" charset="0"/>
              </a:rPr>
              <a:t>Collaborative Learning: Phase(X)</a:t>
            </a:r>
          </a:p>
        </p:txBody>
      </p:sp>
      <p:pic>
        <p:nvPicPr>
          <p:cNvPr id="90115" name="Picture 3" descr="D:\Schmitt\VERSUCHE\Monte Verità Jul 98\snap1.rgb.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0"/>
            <a:ext cx="9844088" cy="6472238"/>
          </a:xfrm>
          <a:prstGeom prst="rect">
            <a:avLst/>
          </a:prstGeom>
          <a:noFill/>
          <a:extLst>
            <a:ext uri="{909E8E84-426E-40DD-AFC4-6F175D3DCCD1}">
              <a14:hiddenFill xmlns:a14="http://schemas.microsoft.com/office/drawing/2010/main">
                <a:solidFill>
                  <a:srgbClr val="FFFFFF"/>
                </a:solidFill>
              </a14:hiddenFill>
            </a:ext>
          </a:extLst>
        </p:spPr>
      </p:pic>
      <p:sp>
        <p:nvSpPr>
          <p:cNvPr id="90116" name="Rectangle 4"/>
          <p:cNvSpPr>
            <a:spLocks noGrp="1" noChangeArrowheads="1"/>
          </p:cNvSpPr>
          <p:nvPr>
            <p:ph type="body" idx="1"/>
          </p:nvPr>
        </p:nvSpPr>
        <p:spPr>
          <a:xfrm>
            <a:off x="1143000" y="628650"/>
            <a:ext cx="5829300" cy="3086100"/>
          </a:xfrm>
          <a:noFill/>
          <a:ln/>
        </p:spPr>
        <p:txBody>
          <a:bodyPr vert="horz" lIns="68580" tIns="45720" rIns="91440" bIns="45720" rtlCol="0">
            <a:normAutofit/>
          </a:bodyPr>
          <a:lstStyle/>
          <a:p>
            <a:pPr>
              <a:lnSpc>
                <a:spcPct val="98000"/>
              </a:lnSpc>
            </a:pPr>
            <a:r>
              <a:rPr lang="de-CH" altLang="de-DE" sz="1800">
                <a:solidFill>
                  <a:schemeClr val="bg1"/>
                </a:solidFill>
                <a:latin typeface="Arial Rounded MT Bold" charset="0"/>
              </a:rPr>
              <a:t>Phase(X)</a:t>
            </a:r>
            <a:r>
              <a:rPr lang="de-CH" altLang="de-DE" sz="1800" baseline="30000">
                <a:solidFill>
                  <a:schemeClr val="accent1"/>
                </a:solidFill>
                <a:latin typeface="Arial Rounded MT Bold" charset="0"/>
              </a:rPr>
              <a:t>2</a:t>
            </a:r>
            <a:endParaRPr lang="de-CH" altLang="de-DE" sz="2700">
              <a:solidFill>
                <a:schemeClr val="accent1"/>
              </a:solidFill>
              <a:latin typeface="Arial Rounded MT Bold" charset="0"/>
            </a:endParaRPr>
          </a:p>
        </p:txBody>
      </p:sp>
    </p:spTree>
    <p:extLst>
      <p:ext uri="{BB962C8B-B14F-4D97-AF65-F5344CB8AC3E}">
        <p14:creationId xmlns:p14="http://schemas.microsoft.com/office/powerpoint/2010/main" val="62209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729057" y="535914"/>
            <a:ext cx="7690307"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CH" sz="3600" b="1" dirty="0" smtClean="0">
                <a:solidFill>
                  <a:srgbClr val="FFFFFF"/>
                </a:solidFill>
                <a:latin typeface="Arial"/>
                <a:cs typeface="Arial"/>
              </a:rPr>
              <a:t>The </a:t>
            </a:r>
            <a:r>
              <a:rPr lang="de-CH" sz="3600" b="1" dirty="0" err="1" smtClean="0">
                <a:solidFill>
                  <a:srgbClr val="FFFFFF"/>
                </a:solidFill>
                <a:latin typeface="Arial"/>
                <a:cs typeface="Arial"/>
              </a:rPr>
              <a:t>story</a:t>
            </a:r>
            <a:r>
              <a:rPr lang="de-CH" sz="3600" b="1" dirty="0" smtClean="0">
                <a:solidFill>
                  <a:srgbClr val="FFFFFF"/>
                </a:solidFill>
                <a:latin typeface="Arial"/>
                <a:cs typeface="Arial"/>
              </a:rPr>
              <a:t> so </a:t>
            </a:r>
            <a:r>
              <a:rPr lang="de-CH" sz="3600" b="1" dirty="0" err="1" smtClean="0">
                <a:solidFill>
                  <a:srgbClr val="FFFFFF"/>
                </a:solidFill>
                <a:latin typeface="Arial"/>
                <a:cs typeface="Arial"/>
              </a:rPr>
              <a:t>far</a:t>
            </a:r>
            <a:r>
              <a:rPr lang="de-CH" sz="3600" b="1" dirty="0" smtClean="0">
                <a:solidFill>
                  <a:srgbClr val="FFFFFF"/>
                </a:solidFill>
                <a:latin typeface="Arial"/>
                <a:cs typeface="Arial"/>
              </a:rPr>
              <a:t>:</a:t>
            </a:r>
          </a:p>
          <a:p>
            <a:pPr marL="0" indent="0">
              <a:buFont typeface="Arial"/>
              <a:buNone/>
            </a:pPr>
            <a:endParaRPr lang="en-US" sz="2000" dirty="0" smtClean="0">
              <a:solidFill>
                <a:srgbClr val="FFFFFF"/>
              </a:solidFill>
              <a:latin typeface="Arial"/>
              <a:cs typeface="Arial"/>
            </a:endParaRPr>
          </a:p>
          <a:p>
            <a:r>
              <a:rPr lang="en-US" sz="1600" dirty="0" smtClean="0">
                <a:solidFill>
                  <a:schemeClr val="bg1"/>
                </a:solidFill>
                <a:latin typeface="Arial"/>
                <a:cs typeface="Arial"/>
              </a:rPr>
              <a:t>7.11.2016 Smart Urban Governance as success factor for future cities</a:t>
            </a:r>
          </a:p>
          <a:p>
            <a:r>
              <a:rPr lang="en-US" sz="1600" dirty="0" smtClean="0">
                <a:solidFill>
                  <a:schemeClr val="bg1"/>
                </a:solidFill>
                <a:latin typeface="Arial"/>
                <a:cs typeface="Arial"/>
              </a:rPr>
              <a:t>31.10.2016 Citizen Design Science as a future urban development method</a:t>
            </a:r>
          </a:p>
          <a:p>
            <a:r>
              <a:rPr lang="en-US" sz="1600" dirty="0" smtClean="0">
                <a:solidFill>
                  <a:schemeClr val="bg1"/>
                </a:solidFill>
                <a:latin typeface="Arial"/>
                <a:cs typeface="Arial"/>
              </a:rPr>
              <a:t>17.10.2016 </a:t>
            </a:r>
            <a:r>
              <a:rPr lang="en-US" sz="1600" dirty="0">
                <a:solidFill>
                  <a:schemeClr val="bg1"/>
                </a:solidFill>
                <a:latin typeface="Arial"/>
                <a:cs typeface="Arial"/>
              </a:rPr>
              <a:t>Metrics of Smart Cities are basic instruments of urban </a:t>
            </a:r>
            <a:r>
              <a:rPr lang="en-US" sz="1600" dirty="0" smtClean="0">
                <a:solidFill>
                  <a:schemeClr val="bg1"/>
                </a:solidFill>
                <a:latin typeface="Arial"/>
                <a:cs typeface="Arial"/>
              </a:rPr>
              <a:t>research</a:t>
            </a:r>
            <a:endParaRPr lang="en-US" sz="1600" dirty="0" smtClean="0">
              <a:solidFill>
                <a:prstClr val="white"/>
              </a:solidFill>
              <a:latin typeface="Arial"/>
              <a:cs typeface="Arial"/>
            </a:endParaRPr>
          </a:p>
          <a:p>
            <a:r>
              <a:rPr lang="en-US" sz="1600" dirty="0">
                <a:solidFill>
                  <a:schemeClr val="bg1">
                    <a:lumMod val="75000"/>
                  </a:schemeClr>
                </a:solidFill>
                <a:latin typeface="Arial"/>
                <a:cs typeface="Arial"/>
              </a:rPr>
              <a:t>10.10.2016 Stocks and Flows </a:t>
            </a:r>
            <a:r>
              <a:rPr lang="en-US" sz="1600" dirty="0" smtClean="0">
                <a:solidFill>
                  <a:schemeClr val="bg1">
                    <a:lumMod val="75000"/>
                  </a:schemeClr>
                </a:solidFill>
                <a:latin typeface="Arial"/>
                <a:cs typeface="Arial"/>
              </a:rPr>
              <a:t>are fundamental </a:t>
            </a:r>
            <a:r>
              <a:rPr lang="en-US" sz="1600" dirty="0">
                <a:solidFill>
                  <a:schemeClr val="bg1">
                    <a:lumMod val="75000"/>
                  </a:schemeClr>
                </a:solidFill>
                <a:latin typeface="Arial"/>
                <a:cs typeface="Arial"/>
              </a:rPr>
              <a:t>concepts </a:t>
            </a:r>
            <a:r>
              <a:rPr lang="en-US" sz="1600" dirty="0" smtClean="0">
                <a:solidFill>
                  <a:schemeClr val="bg1">
                    <a:lumMod val="75000"/>
                  </a:schemeClr>
                </a:solidFill>
                <a:latin typeface="Arial"/>
                <a:cs typeface="Arial"/>
              </a:rPr>
              <a:t>of </a:t>
            </a:r>
            <a:r>
              <a:rPr lang="en-US" sz="1600" dirty="0">
                <a:solidFill>
                  <a:schemeClr val="bg1">
                    <a:lumMod val="75000"/>
                  </a:schemeClr>
                </a:solidFill>
                <a:latin typeface="Arial"/>
                <a:cs typeface="Arial"/>
              </a:rPr>
              <a:t>urban dynamics</a:t>
            </a:r>
            <a:endParaRPr lang="en-US" sz="1600" dirty="0" smtClean="0">
              <a:solidFill>
                <a:prstClr val="white"/>
              </a:solidFill>
              <a:latin typeface="Arial"/>
              <a:cs typeface="Arial"/>
            </a:endParaRPr>
          </a:p>
          <a:p>
            <a:r>
              <a:rPr lang="en-US" sz="1600" dirty="0" smtClean="0">
                <a:solidFill>
                  <a:prstClr val="white">
                    <a:lumMod val="75000"/>
                  </a:prstClr>
                </a:solidFill>
                <a:latin typeface="Arial"/>
                <a:cs typeface="Arial"/>
              </a:rPr>
              <a:t>3.10.2016 Marc van der Net: Now Cities and </a:t>
            </a:r>
            <a:r>
              <a:rPr lang="en-US" sz="1600" dirty="0">
                <a:solidFill>
                  <a:prstClr val="white">
                    <a:lumMod val="75000"/>
                  </a:prstClr>
                </a:solidFill>
                <a:latin typeface="Arial"/>
                <a:cs typeface="Arial"/>
              </a:rPr>
              <a:t>Future </a:t>
            </a:r>
            <a:r>
              <a:rPr lang="en-US" sz="1600" dirty="0" smtClean="0">
                <a:solidFill>
                  <a:prstClr val="white">
                    <a:lumMod val="75000"/>
                  </a:prstClr>
                </a:solidFill>
                <a:latin typeface="Arial"/>
                <a:cs typeface="Arial"/>
              </a:rPr>
              <a:t>Cities</a:t>
            </a:r>
          </a:p>
          <a:p>
            <a:r>
              <a:rPr lang="en-US" sz="1600" dirty="0" smtClean="0">
                <a:solidFill>
                  <a:prstClr val="white">
                    <a:lumMod val="65000"/>
                  </a:prstClr>
                </a:solidFill>
                <a:latin typeface="Arial"/>
                <a:cs typeface="Arial"/>
              </a:rPr>
              <a:t>25.9.2016 </a:t>
            </a:r>
            <a:r>
              <a:rPr lang="en-US" sz="1600" dirty="0" smtClean="0">
                <a:solidFill>
                  <a:prstClr val="white">
                    <a:lumMod val="50000"/>
                  </a:prstClr>
                </a:solidFill>
                <a:latin typeface="Arial"/>
                <a:cs typeface="Arial"/>
              </a:rPr>
              <a:t>Cities are complex systems. Ideally, they are sustainable, resilient, livable, smart, and finally responsive – from production machines to human habitat. Smart Cities can be a step in this direction</a:t>
            </a:r>
          </a:p>
        </p:txBody>
      </p:sp>
    </p:spTree>
    <p:extLst>
      <p:ext uri="{BB962C8B-B14F-4D97-AF65-F5344CB8AC3E}">
        <p14:creationId xmlns:p14="http://schemas.microsoft.com/office/powerpoint/2010/main" val="193464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D:\BOZEN_SEP_02\PX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145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06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descr="D:\Schmitt\VERSUCHE\Monte Verità Jul 98\snap2.rgb.TIF"/>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5750" y="0"/>
            <a:ext cx="7715250" cy="5257800"/>
          </a:xfrm>
          <a:prstGeom prst="rect">
            <a:avLst/>
          </a:prstGeom>
          <a:noFill/>
          <a:extLst>
            <a:ext uri="{909E8E84-426E-40DD-AFC4-6F175D3DCCD1}">
              <a14:hiddenFill xmlns:a14="http://schemas.microsoft.com/office/drawing/2010/main">
                <a:solidFill>
                  <a:srgbClr val="FFFFFF"/>
                </a:solidFill>
              </a14:hiddenFill>
            </a:ext>
          </a:extLst>
        </p:spPr>
      </p:pic>
      <p:sp>
        <p:nvSpPr>
          <p:cNvPr id="91139" name="Rectangle 3"/>
          <p:cNvSpPr>
            <a:spLocks noGrp="1" noChangeArrowheads="1"/>
          </p:cNvSpPr>
          <p:nvPr>
            <p:ph type="body" idx="1"/>
          </p:nvPr>
        </p:nvSpPr>
        <p:spPr>
          <a:xfrm>
            <a:off x="5715000" y="57150"/>
            <a:ext cx="2971800" cy="800100"/>
          </a:xfrm>
          <a:noFill/>
          <a:ln/>
        </p:spPr>
        <p:txBody>
          <a:bodyPr vert="horz" lIns="68580" tIns="45720" rIns="91440" bIns="45720" rtlCol="0">
            <a:normAutofit/>
          </a:bodyPr>
          <a:lstStyle/>
          <a:p>
            <a:pPr>
              <a:lnSpc>
                <a:spcPct val="98000"/>
              </a:lnSpc>
            </a:pPr>
            <a:r>
              <a:rPr lang="de-CH" altLang="de-DE" sz="1500">
                <a:solidFill>
                  <a:schemeClr val="bg1"/>
                </a:solidFill>
              </a:rPr>
              <a:t>Phase(X)</a:t>
            </a:r>
            <a:r>
              <a:rPr lang="de-CH" altLang="de-DE" sz="1800" baseline="30000">
                <a:solidFill>
                  <a:schemeClr val="accent1"/>
                </a:solidFill>
                <a:latin typeface="Arial Rounded MT Bold" charset="0"/>
              </a:rPr>
              <a:t>2</a:t>
            </a:r>
            <a:endParaRPr lang="de-CH" altLang="de-DE" sz="2700">
              <a:latin typeface="Arial Rounded MT Bold" charset="0"/>
            </a:endParaRPr>
          </a:p>
        </p:txBody>
      </p:sp>
      <p:sp>
        <p:nvSpPr>
          <p:cNvPr id="91140" name="Rectangle 4"/>
          <p:cNvSpPr>
            <a:spLocks noGrp="1" noChangeArrowheads="1"/>
          </p:cNvSpPr>
          <p:nvPr>
            <p:ph type="title"/>
          </p:nvPr>
        </p:nvSpPr>
        <p:spPr/>
        <p:txBody>
          <a:bodyPr/>
          <a:lstStyle/>
          <a:p>
            <a:endParaRPr lang="de-CH" altLang="de-DE"/>
          </a:p>
        </p:txBody>
      </p:sp>
    </p:spTree>
    <p:extLst>
      <p:ext uri="{BB962C8B-B14F-4D97-AF65-F5344CB8AC3E}">
        <p14:creationId xmlns:p14="http://schemas.microsoft.com/office/powerpoint/2010/main" val="166573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life001.jpg"/>
          <p:cNvPicPr/>
          <p:nvPr/>
        </p:nvPicPr>
        <p:blipFill>
          <a:blip r:embed="rId3">
            <a:extLst/>
          </a:blip>
          <a:srcRect l="9165" t="3891" r="18274" b="3501"/>
          <a:stretch>
            <a:fillRect/>
          </a:stretch>
        </p:blipFill>
        <p:spPr>
          <a:xfrm>
            <a:off x="-997389" y="-329395"/>
            <a:ext cx="6559760" cy="5581427"/>
          </a:xfrm>
          <a:prstGeom prst="rect">
            <a:avLst/>
          </a:prstGeom>
          <a:ln w="12700">
            <a:miter lim="400000"/>
          </a:ln>
        </p:spPr>
      </p:pic>
      <p:pic>
        <p:nvPicPr>
          <p:cNvPr id="425" name="pattern001.jpg"/>
          <p:cNvPicPr/>
          <p:nvPr/>
        </p:nvPicPr>
        <p:blipFill>
          <a:blip r:embed="rId4">
            <a:extLst/>
          </a:blip>
          <a:srcRect l="18642" t="779" r="12690"/>
          <a:stretch>
            <a:fillRect/>
          </a:stretch>
        </p:blipFill>
        <p:spPr>
          <a:xfrm>
            <a:off x="4584075" y="-145811"/>
            <a:ext cx="5642175" cy="5435145"/>
          </a:xfrm>
          <a:prstGeom prst="rect">
            <a:avLst/>
          </a:prstGeom>
          <a:ln w="12700">
            <a:miter lim="400000"/>
          </a:ln>
        </p:spPr>
      </p:pic>
      <p:sp>
        <p:nvSpPr>
          <p:cNvPr id="426" name="Shape 426"/>
          <p:cNvSpPr/>
          <p:nvPr/>
        </p:nvSpPr>
        <p:spPr>
          <a:xfrm>
            <a:off x="1381004" y="159026"/>
            <a:ext cx="6406141" cy="342471"/>
          </a:xfrm>
          <a:prstGeom prst="rect">
            <a:avLst/>
          </a:prstGeom>
          <a:ln w="12700">
            <a:miter lim="400000"/>
          </a:ln>
          <a:extLst>
            <a:ext uri="{C572A759-6A51-4108-AA02-DFA0A04FC94B}">
              <ma14:wrappingTextBoxFlag xmlns:ma14="http://schemas.microsoft.com/office/mac/drawingml/2011/main" val="1"/>
            </a:ext>
          </a:extLst>
        </p:spPr>
        <p:txBody>
          <a:bodyPr wrap="square" lIns="26768" tIns="26768" rIns="26768" bIns="26768" anchor="ctr">
            <a:spAutoFit/>
          </a:bodyPr>
          <a:lstStyle>
            <a:lvl1pPr algn="l" defTabSz="584200">
              <a:defRPr b="1">
                <a:latin typeface="Helvetica"/>
                <a:ea typeface="Helvetica"/>
                <a:cs typeface="Helvetica"/>
                <a:sym typeface="Helvetica"/>
              </a:defRPr>
            </a:lvl1pPr>
          </a:lstStyle>
          <a:p>
            <a:pPr>
              <a:defRPr sz="1800" b="0"/>
            </a:pPr>
            <a:r>
              <a:rPr sz="1874" b="0" dirty="0">
                <a:solidFill>
                  <a:prstClr val="black"/>
                </a:solidFill>
              </a:rPr>
              <a:t>Mobile application: Citying</a:t>
            </a:r>
            <a:r>
              <a:rPr lang="de-CH" sz="1874" b="0" dirty="0">
                <a:solidFill>
                  <a:prstClr val="black"/>
                </a:solidFill>
              </a:rPr>
              <a:t>, </a:t>
            </a:r>
            <a:r>
              <a:rPr lang="de-CH" sz="1874" b="0" dirty="0" err="1">
                <a:solidFill>
                  <a:prstClr val="black"/>
                </a:solidFill>
              </a:rPr>
              <a:t>Dr</a:t>
            </a:r>
            <a:r>
              <a:rPr lang="de-CH" sz="1874" b="0" dirty="0">
                <a:solidFill>
                  <a:prstClr val="black"/>
                </a:solidFill>
              </a:rPr>
              <a:t> </a:t>
            </a:r>
            <a:r>
              <a:rPr lang="de-CH" sz="1874" b="0" dirty="0" err="1">
                <a:solidFill>
                  <a:prstClr val="black"/>
                </a:solidFill>
              </a:rPr>
              <a:t>Dongyoun</a:t>
            </a:r>
            <a:r>
              <a:rPr lang="de-CH" sz="1874" b="0" dirty="0">
                <a:solidFill>
                  <a:prstClr val="black"/>
                </a:solidFill>
              </a:rPr>
              <a:t> SHIN</a:t>
            </a:r>
            <a:endParaRPr sz="1874" b="0" dirty="0">
              <a:solidFill>
                <a:prstClr val="black"/>
              </a:solidFill>
            </a:endParaRPr>
          </a:p>
        </p:txBody>
      </p:sp>
      <p:grpSp>
        <p:nvGrpSpPr>
          <p:cNvPr id="429" name="Group 429"/>
          <p:cNvGrpSpPr/>
          <p:nvPr/>
        </p:nvGrpSpPr>
        <p:grpSpPr>
          <a:xfrm>
            <a:off x="7378550" y="4731148"/>
            <a:ext cx="2093494" cy="351719"/>
            <a:chOff x="889000" y="0"/>
            <a:chExt cx="5587013" cy="938652"/>
          </a:xfrm>
        </p:grpSpPr>
        <p:pic>
          <p:nvPicPr>
            <p:cNvPr id="427" name="eth_logo_kurz_neg-1.pdf"/>
            <p:cNvPicPr/>
            <p:nvPr/>
          </p:nvPicPr>
          <p:blipFill>
            <a:blip r:embed="rId5">
              <a:extLst/>
            </a:blip>
            <a:stretch>
              <a:fillRect/>
            </a:stretch>
          </p:blipFill>
          <p:spPr>
            <a:xfrm>
              <a:off x="889000" y="323276"/>
              <a:ext cx="2518172" cy="410767"/>
            </a:xfrm>
            <a:prstGeom prst="rect">
              <a:avLst/>
            </a:prstGeom>
            <a:ln w="12700" cap="flat">
              <a:noFill/>
              <a:miter lim="400000"/>
            </a:ln>
            <a:effectLst/>
          </p:spPr>
        </p:pic>
        <p:pic>
          <p:nvPicPr>
            <p:cNvPr id="428" name="ia_logo_website copy.png"/>
            <p:cNvPicPr/>
            <p:nvPr/>
          </p:nvPicPr>
          <p:blipFill>
            <a:blip r:embed="rId6">
              <a:extLst/>
            </a:blip>
            <a:stretch>
              <a:fillRect/>
            </a:stretch>
          </p:blipFill>
          <p:spPr>
            <a:xfrm>
              <a:off x="3956271" y="0"/>
              <a:ext cx="2519743" cy="938653"/>
            </a:xfrm>
            <a:prstGeom prst="rect">
              <a:avLst/>
            </a:prstGeom>
            <a:ln w="12700" cap="flat">
              <a:noFill/>
              <a:miter lim="400000"/>
            </a:ln>
            <a:effectLst/>
          </p:spPr>
        </p:pic>
      </p:grpSp>
    </p:spTree>
    <p:extLst>
      <p:ext uri="{BB962C8B-B14F-4D97-AF65-F5344CB8AC3E}">
        <p14:creationId xmlns:p14="http://schemas.microsoft.com/office/powerpoint/2010/main" val="41079654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p:nvPr/>
        </p:nvSpPr>
        <p:spPr>
          <a:xfrm>
            <a:off x="-7968" y="-3859"/>
            <a:ext cx="9157982" cy="5161765"/>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defTabSz="685526">
              <a:defRPr sz="3200"/>
            </a:pPr>
            <a:endParaRPr sz="1199">
              <a:solidFill>
                <a:prstClr val="black"/>
              </a:solidFill>
            </a:endParaRPr>
          </a:p>
        </p:txBody>
      </p:sp>
      <p:pic>
        <p:nvPicPr>
          <p:cNvPr id="714" name="Screen Shot 2015-03-31 at 15.00.18.png"/>
          <p:cNvPicPr/>
          <p:nvPr/>
        </p:nvPicPr>
        <p:blipFill>
          <a:blip r:embed="rId3">
            <a:extLst/>
          </a:blip>
          <a:stretch>
            <a:fillRect/>
          </a:stretch>
        </p:blipFill>
        <p:spPr>
          <a:xfrm>
            <a:off x="-25089" y="-3859"/>
            <a:ext cx="6926568" cy="5161765"/>
          </a:xfrm>
          <a:prstGeom prst="rect">
            <a:avLst/>
          </a:prstGeom>
          <a:ln w="12700">
            <a:miter lim="400000"/>
          </a:ln>
        </p:spPr>
      </p:pic>
      <p:sp>
        <p:nvSpPr>
          <p:cNvPr id="717" name="Shape 717"/>
          <p:cNvSpPr/>
          <p:nvPr/>
        </p:nvSpPr>
        <p:spPr>
          <a:xfrm>
            <a:off x="6762024" y="3802082"/>
            <a:ext cx="993976" cy="0"/>
          </a:xfrm>
          <a:prstGeom prst="line">
            <a:avLst/>
          </a:prstGeom>
          <a:ln w="3175">
            <a:solidFill>
              <a:srgbClr val="A6AAA9"/>
            </a:solidFill>
            <a:custDash>
              <a:ds d="200000" sp="200000"/>
            </a:custDash>
            <a:miter lim="400000"/>
          </a:ln>
        </p:spPr>
        <p:txBody>
          <a:bodyPr lIns="20076" tIns="20076" rIns="20076" bIns="20076" anchor="ctr"/>
          <a:lstStyle/>
          <a:p>
            <a:pPr defTabSz="164174">
              <a:defRPr sz="3000"/>
            </a:pPr>
            <a:endParaRPr sz="1124">
              <a:solidFill>
                <a:prstClr val="black"/>
              </a:solidFill>
            </a:endParaRPr>
          </a:p>
        </p:txBody>
      </p:sp>
      <p:sp>
        <p:nvSpPr>
          <p:cNvPr id="718" name="Shape 718"/>
          <p:cNvSpPr/>
          <p:nvPr/>
        </p:nvSpPr>
        <p:spPr>
          <a:xfrm>
            <a:off x="5240848" y="3802082"/>
            <a:ext cx="1040213" cy="0"/>
          </a:xfrm>
          <a:prstGeom prst="line">
            <a:avLst/>
          </a:prstGeom>
          <a:ln w="3175">
            <a:solidFill>
              <a:srgbClr val="A6AAA9"/>
            </a:solidFill>
            <a:custDash>
              <a:ds d="200000" sp="200000"/>
            </a:custDash>
            <a:miter lim="400000"/>
          </a:ln>
        </p:spPr>
        <p:txBody>
          <a:bodyPr lIns="20076" tIns="20076" rIns="20076" bIns="20076" anchor="ctr"/>
          <a:lstStyle/>
          <a:p>
            <a:pPr defTabSz="164174">
              <a:defRPr sz="3000"/>
            </a:pPr>
            <a:endParaRPr sz="1124">
              <a:solidFill>
                <a:prstClr val="black"/>
              </a:solidFill>
            </a:endParaRPr>
          </a:p>
        </p:txBody>
      </p:sp>
      <p:sp>
        <p:nvSpPr>
          <p:cNvPr id="723" name="Shape 723"/>
          <p:cNvSpPr/>
          <p:nvPr/>
        </p:nvSpPr>
        <p:spPr>
          <a:xfrm>
            <a:off x="7055307" y="1318078"/>
            <a:ext cx="1835183" cy="1687711"/>
          </a:xfrm>
          <a:prstGeom prst="rect">
            <a:avLst/>
          </a:prstGeom>
          <a:ln w="12700">
            <a:miter lim="400000"/>
          </a:ln>
          <a:extLst>
            <a:ext uri="{C572A759-6A51-4108-AA02-DFA0A04FC94B}">
              <ma14:wrappingTextBoxFlag xmlns:ma14="http://schemas.microsoft.com/office/mac/drawingml/2011/main" val="1"/>
            </a:ext>
          </a:extLst>
        </p:spPr>
        <p:txBody>
          <a:bodyPr wrap="square" lIns="26768" tIns="26768" rIns="26768" bIns="26768" anchor="ctr">
            <a:spAutoFit/>
          </a:bodyPr>
          <a:lstStyle>
            <a:lvl1pPr algn="l" defTabSz="457200">
              <a:lnSpc>
                <a:spcPct val="117999"/>
              </a:lnSpc>
              <a:defRPr b="1">
                <a:solidFill>
                  <a:srgbClr val="FFFFFF"/>
                </a:solidFill>
                <a:latin typeface="Helvetica Neue"/>
                <a:ea typeface="Helvetica Neue"/>
                <a:cs typeface="Helvetica Neue"/>
                <a:sym typeface="Helvetica Neue"/>
              </a:defRPr>
            </a:lvl1pPr>
          </a:lstStyle>
          <a:p>
            <a:pPr>
              <a:defRPr sz="1800" b="0">
                <a:solidFill>
                  <a:srgbClr val="000000"/>
                </a:solidFill>
              </a:defRPr>
            </a:pPr>
            <a:r>
              <a:rPr sz="1874" b="0" dirty="0">
                <a:solidFill>
                  <a:prstClr val="white"/>
                </a:solidFill>
              </a:rPr>
              <a:t>Social costs analysis: student housing</a:t>
            </a:r>
            <a:endParaRPr lang="de-CH" sz="1874" b="0" dirty="0">
              <a:solidFill>
                <a:prstClr val="white"/>
              </a:solidFill>
            </a:endParaRPr>
          </a:p>
          <a:p>
            <a:pPr>
              <a:defRPr sz="1800" b="0">
                <a:solidFill>
                  <a:srgbClr val="000000"/>
                </a:solidFill>
              </a:defRPr>
            </a:pPr>
            <a:endParaRPr lang="de-CH" sz="1874" b="0" dirty="0">
              <a:solidFill>
                <a:prstClr val="white"/>
              </a:solidFill>
            </a:endParaRPr>
          </a:p>
          <a:p>
            <a:pPr>
              <a:defRPr sz="1800" b="0">
                <a:solidFill>
                  <a:srgbClr val="000000"/>
                </a:solidFill>
              </a:defRPr>
            </a:pPr>
            <a:r>
              <a:rPr lang="de-CH" sz="1499" b="0" dirty="0">
                <a:solidFill>
                  <a:prstClr val="white"/>
                </a:solidFill>
                <a:sym typeface="Wingdings"/>
              </a:rPr>
              <a:t> Weidmann 2004</a:t>
            </a:r>
            <a:endParaRPr sz="1499" b="0" dirty="0">
              <a:solidFill>
                <a:prstClr val="white"/>
              </a:solidFill>
            </a:endParaRPr>
          </a:p>
        </p:txBody>
      </p:sp>
    </p:spTree>
    <p:extLst>
      <p:ext uri="{BB962C8B-B14F-4D97-AF65-F5344CB8AC3E}">
        <p14:creationId xmlns:p14="http://schemas.microsoft.com/office/powerpoint/2010/main" val="363419160"/>
      </p:ext>
    </p:extLst>
  </p:cSld>
  <p:clrMapOvr>
    <a:masterClrMapping/>
  </p:clrMapOvr>
  <p:transition spd="med"/>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stretch>
            <a:fillRect/>
          </a:stretch>
        </p:blipFill>
        <p:spPr>
          <a:xfrm>
            <a:off x="2573026" y="1194535"/>
            <a:ext cx="3735009" cy="3555009"/>
          </a:xfrm>
          <a:prstGeom prst="rect">
            <a:avLst/>
          </a:prstGeom>
        </p:spPr>
      </p:pic>
      <p:sp>
        <p:nvSpPr>
          <p:cNvPr id="3" name="Datumsplatzhalter 2"/>
          <p:cNvSpPr>
            <a:spLocks noGrp="1"/>
          </p:cNvSpPr>
          <p:nvPr>
            <p:ph type="dt" sz="half" idx="10"/>
          </p:nvPr>
        </p:nvSpPr>
        <p:spPr/>
        <p:txBody>
          <a:bodyPr/>
          <a:lstStyle/>
          <a:p>
            <a:r>
              <a:rPr lang="de-DE" smtClean="0">
                <a:solidFill>
                  <a:prstClr val="black"/>
                </a:solidFill>
              </a:rPr>
              <a:t>Apr-2016</a:t>
            </a:r>
            <a:endParaRPr lang="en-GB" dirty="0">
              <a:solidFill>
                <a:prstClr val="black"/>
              </a:solidFill>
            </a:endParaRPr>
          </a:p>
        </p:txBody>
      </p:sp>
      <p:sp>
        <p:nvSpPr>
          <p:cNvPr id="4" name="Fußzeilenplatzhalter 3"/>
          <p:cNvSpPr>
            <a:spLocks noGrp="1"/>
          </p:cNvSpPr>
          <p:nvPr>
            <p:ph type="ftr" sz="quarter" idx="11"/>
          </p:nvPr>
        </p:nvSpPr>
        <p:spPr/>
        <p:txBody>
          <a:bodyPr/>
          <a:lstStyle/>
          <a:p>
            <a:r>
              <a:rPr lang="de-CH" smtClean="0">
                <a:solidFill>
                  <a:prstClr val="black"/>
                </a:solidFill>
              </a:rPr>
              <a:t>ETH Zürich</a:t>
            </a:r>
            <a:endParaRPr lang="en-GB" dirty="0">
              <a:solidFill>
                <a:prstClr val="black"/>
              </a:solidFill>
            </a:endParaRPr>
          </a:p>
        </p:txBody>
      </p:sp>
      <p:sp>
        <p:nvSpPr>
          <p:cNvPr id="5" name="Foliennummernplatzhalter 4"/>
          <p:cNvSpPr>
            <a:spLocks noGrp="1"/>
          </p:cNvSpPr>
          <p:nvPr>
            <p:ph type="sldNum" sz="quarter" idx="12"/>
          </p:nvPr>
        </p:nvSpPr>
        <p:spPr/>
        <p:txBody>
          <a:bodyPr/>
          <a:lstStyle/>
          <a:p>
            <a:fld id="{6C6AE60A-B69C-4790-82F7-3882EDF23186}" type="slidenum">
              <a:rPr lang="en-GB" smtClean="0">
                <a:solidFill>
                  <a:prstClr val="black"/>
                </a:solidFill>
              </a:rPr>
              <a:pPr/>
              <a:t>24</a:t>
            </a:fld>
            <a:endParaRPr lang="en-GB" dirty="0">
              <a:solidFill>
                <a:prstClr val="black"/>
              </a:solidFill>
            </a:endParaRPr>
          </a:p>
        </p:txBody>
      </p:sp>
      <p:sp>
        <p:nvSpPr>
          <p:cNvPr id="6" name="Titel 5"/>
          <p:cNvSpPr>
            <a:spLocks noGrp="1"/>
          </p:cNvSpPr>
          <p:nvPr>
            <p:ph type="title"/>
          </p:nvPr>
        </p:nvSpPr>
        <p:spPr/>
        <p:txBody>
          <a:bodyPr/>
          <a:lstStyle/>
          <a:p>
            <a:r>
              <a:rPr lang="de-DE" dirty="0"/>
              <a:t>http://</a:t>
            </a:r>
            <a:r>
              <a:rPr lang="de-DE" dirty="0" err="1"/>
              <a:t>www.pixelpromenade.com</a:t>
            </a:r>
            <a:r>
              <a:rPr lang="de-DE" dirty="0"/>
              <a:t>/de/tag/</a:t>
            </a:r>
            <a:r>
              <a:rPr lang="de-DE" dirty="0" err="1"/>
              <a:t>citizen-science</a:t>
            </a:r>
            <a:r>
              <a:rPr lang="de-DE" dirty="0" smtClean="0"/>
              <a:t>/</a:t>
            </a:r>
            <a:endParaRPr lang="de-DE" dirty="0"/>
          </a:p>
        </p:txBody>
      </p:sp>
    </p:spTree>
    <p:extLst>
      <p:ext uri="{BB962C8B-B14F-4D97-AF65-F5344CB8AC3E}">
        <p14:creationId xmlns:p14="http://schemas.microsoft.com/office/powerpoint/2010/main" val="15272770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669"/>
            <a:ext cx="9224733" cy="53433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285023"/>
            <a:ext cx="9144000" cy="2573461"/>
          </a:xfrm>
          <a:prstGeom prst="rect">
            <a:avLst/>
          </a:prstGeom>
        </p:spPr>
      </p:pic>
      <p:sp>
        <p:nvSpPr>
          <p:cNvPr id="6" name="Textfeld 8"/>
          <p:cNvSpPr txBox="1"/>
          <p:nvPr/>
        </p:nvSpPr>
        <p:spPr>
          <a:xfrm>
            <a:off x="7" y="1961080"/>
            <a:ext cx="9143999" cy="1485004"/>
          </a:xfrm>
          <a:prstGeom prst="rect">
            <a:avLst/>
          </a:prstGeom>
          <a:noFill/>
        </p:spPr>
        <p:txBody>
          <a:bodyPr wrap="square" lIns="91422" tIns="45711" rIns="91422" bIns="45711" rtlCol="0">
            <a:spAutoFit/>
          </a:bodyPr>
          <a:lstStyle/>
          <a:p>
            <a:pPr algn="ctr" defTabSz="685800"/>
            <a:r>
              <a:rPr lang="de-DE" sz="2400" b="1" dirty="0">
                <a:solidFill>
                  <a:prstClr val="black">
                    <a:lumMod val="95000"/>
                    <a:lumOff val="5000"/>
                  </a:prstClr>
                </a:solidFill>
                <a:latin typeface="Arial" pitchFamily="34" charset="0"/>
                <a:cs typeface="Arial" pitchFamily="34" charset="0"/>
              </a:rPr>
              <a:t>INFORMATION ARCHITECTURE OF CITIES</a:t>
            </a:r>
          </a:p>
          <a:p>
            <a:pPr algn="ctr" defTabSz="685800"/>
            <a:endParaRPr lang="de-DE" sz="2400" b="1" dirty="0">
              <a:solidFill>
                <a:prstClr val="black">
                  <a:lumMod val="95000"/>
                  <a:lumOff val="5000"/>
                </a:prstClr>
              </a:solidFill>
              <a:latin typeface="Arial" pitchFamily="34" charset="0"/>
              <a:cs typeface="Arial" pitchFamily="34" charset="0"/>
            </a:endParaRPr>
          </a:p>
          <a:p>
            <a:pPr algn="ctr" defTabSz="685800"/>
            <a:r>
              <a:rPr lang="de-DE" sz="1500" dirty="0">
                <a:solidFill>
                  <a:prstClr val="black">
                    <a:lumMod val="95000"/>
                    <a:lumOff val="5000"/>
                  </a:prstClr>
                </a:solidFill>
                <a:latin typeface="Arial" pitchFamily="34" charset="0"/>
                <a:cs typeface="Arial" pitchFamily="34" charset="0"/>
              </a:rPr>
              <a:t>QUA-KIT online </a:t>
            </a:r>
            <a:r>
              <a:rPr lang="de-DE" sz="1500" dirty="0" err="1">
                <a:solidFill>
                  <a:prstClr val="black">
                    <a:lumMod val="95000"/>
                    <a:lumOff val="5000"/>
                  </a:prstClr>
                </a:solidFill>
                <a:latin typeface="Arial" pitchFamily="34" charset="0"/>
                <a:cs typeface="Arial" pitchFamily="34" charset="0"/>
              </a:rPr>
              <a:t>tool</a:t>
            </a:r>
            <a:endParaRPr lang="de-DE" sz="1500" dirty="0">
              <a:solidFill>
                <a:prstClr val="black">
                  <a:lumMod val="95000"/>
                  <a:lumOff val="5000"/>
                </a:prstClr>
              </a:solidFill>
              <a:latin typeface="Arial" pitchFamily="34" charset="0"/>
              <a:cs typeface="Arial" pitchFamily="34" charset="0"/>
            </a:endParaRPr>
          </a:p>
          <a:p>
            <a:pPr algn="ctr" defTabSz="685800"/>
            <a:r>
              <a:rPr lang="de-DE" sz="1500" dirty="0">
                <a:solidFill>
                  <a:prstClr val="black">
                    <a:lumMod val="95000"/>
                    <a:lumOff val="5000"/>
                  </a:prstClr>
                </a:solidFill>
                <a:latin typeface="Arial" pitchFamily="34" charset="0"/>
                <a:cs typeface="Arial" pitchFamily="34" charset="0"/>
              </a:rPr>
              <a:t>MOOC </a:t>
            </a:r>
            <a:r>
              <a:rPr lang="de-DE" sz="1500" dirty="0" err="1">
                <a:solidFill>
                  <a:prstClr val="black">
                    <a:lumMod val="95000"/>
                    <a:lumOff val="5000"/>
                  </a:prstClr>
                </a:solidFill>
                <a:latin typeface="Arial" pitchFamily="34" charset="0"/>
                <a:cs typeface="Arial" pitchFamily="34" charset="0"/>
              </a:rPr>
              <a:t>exercises</a:t>
            </a:r>
            <a:r>
              <a:rPr lang="de-DE" sz="1500" dirty="0">
                <a:solidFill>
                  <a:prstClr val="black">
                    <a:lumMod val="95000"/>
                    <a:lumOff val="5000"/>
                  </a:prstClr>
                </a:solidFill>
                <a:latin typeface="Arial" pitchFamily="34" charset="0"/>
                <a:cs typeface="Arial" pitchFamily="34" charset="0"/>
              </a:rPr>
              <a:t> </a:t>
            </a:r>
            <a:endParaRPr lang="de-CH" sz="1500" dirty="0">
              <a:solidFill>
                <a:prstClr val="white"/>
              </a:solidFill>
              <a:latin typeface="Arial" pitchFamily="34" charset="0"/>
              <a:cs typeface="Arial" pitchFamily="34" charset="0"/>
            </a:endParaRPr>
          </a:p>
          <a:p>
            <a:pPr defTabSz="685800">
              <a:lnSpc>
                <a:spcPts val="1500"/>
              </a:lnSpc>
            </a:pPr>
            <a:endParaRPr lang="de-CH" sz="900" dirty="0">
              <a:solidFill>
                <a:prstClr val="black"/>
              </a:solidFill>
              <a:latin typeface="Arial" pitchFamily="34" charset="0"/>
              <a:cs typeface="Arial" pitchFamily="34" charset="0"/>
            </a:endParaRPr>
          </a:p>
        </p:txBody>
      </p:sp>
      <p:grpSp>
        <p:nvGrpSpPr>
          <p:cNvPr id="34" name="Gruppierung 33"/>
          <p:cNvGrpSpPr/>
          <p:nvPr/>
        </p:nvGrpSpPr>
        <p:grpSpPr>
          <a:xfrm>
            <a:off x="-449826" y="4671144"/>
            <a:ext cx="9733936" cy="571908"/>
            <a:chOff x="-449826" y="4671144"/>
            <a:chExt cx="9733936" cy="571908"/>
          </a:xfrm>
        </p:grpSpPr>
        <p:sp>
          <p:nvSpPr>
            <p:cNvPr id="35" name="Rectangle 6"/>
            <p:cNvSpPr/>
            <p:nvPr/>
          </p:nvSpPr>
          <p:spPr>
            <a:xfrm>
              <a:off x="-449826" y="4732338"/>
              <a:ext cx="9733936" cy="510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36" name="Picture 1" descr="eth_logo_kurz_pos.eps"/>
            <p:cNvPicPr>
              <a:picLocks noChangeAspect="1"/>
            </p:cNvPicPr>
            <p:nvPr/>
          </p:nvPicPr>
          <p:blipFill>
            <a:blip r:embed="rId4">
              <a:lum bright="42000" contrast="-2000"/>
              <a:extLst>
                <a:ext uri="{28A0092B-C50C-407E-A947-70E740481C1C}">
                  <a14:useLocalDpi xmlns:a14="http://schemas.microsoft.com/office/drawing/2010/main" val="0"/>
                </a:ext>
              </a:extLst>
            </a:blip>
            <a:stretch>
              <a:fillRect/>
            </a:stretch>
          </p:blipFill>
          <p:spPr>
            <a:xfrm>
              <a:off x="225917" y="4815178"/>
              <a:ext cx="1370435" cy="223547"/>
            </a:xfrm>
            <a:prstGeom prst="rect">
              <a:avLst/>
            </a:prstGeom>
          </p:spPr>
        </p:pic>
        <p:pic>
          <p:nvPicPr>
            <p:cNvPr id="38" name="Picture 15"/>
            <p:cNvPicPr>
              <a:picLocks noChangeAspect="1"/>
            </p:cNvPicPr>
            <p:nvPr/>
          </p:nvPicPr>
          <p:blipFill>
            <a:blip r:embed="rId5"/>
            <a:stretch>
              <a:fillRect/>
            </a:stretch>
          </p:blipFill>
          <p:spPr>
            <a:xfrm>
              <a:off x="7554976" y="4784045"/>
              <a:ext cx="1426464" cy="316992"/>
            </a:xfrm>
            <a:prstGeom prst="rect">
              <a:avLst/>
            </a:prstGeom>
          </p:spPr>
        </p:pic>
        <p:sp>
          <p:nvSpPr>
            <p:cNvPr id="39" name="Textfeld 8"/>
            <p:cNvSpPr txBox="1"/>
            <p:nvPr/>
          </p:nvSpPr>
          <p:spPr>
            <a:xfrm>
              <a:off x="3895523" y="4671144"/>
              <a:ext cx="1952394" cy="453958"/>
            </a:xfrm>
            <a:prstGeom prst="rect">
              <a:avLst/>
            </a:prstGeom>
            <a:noFill/>
          </p:spPr>
          <p:txBody>
            <a:bodyPr wrap="square" lIns="68568" tIns="34284" rIns="68568" bIns="34284" rtlCol="0">
              <a:spAutoFit/>
            </a:bodyPr>
            <a:lstStyle/>
            <a:p>
              <a:pPr defTabSz="685800">
                <a:lnSpc>
                  <a:spcPts val="1500"/>
                </a:lnSpc>
              </a:pPr>
              <a:r>
                <a:rPr lang="en-US" sz="675" b="1" dirty="0">
                  <a:solidFill>
                    <a:prstClr val="black">
                      <a:lumMod val="50000"/>
                    </a:prstClr>
                  </a:solidFill>
                  <a:latin typeface="Arial" pitchFamily="34" charset="0"/>
                  <a:cs typeface="Arial" pitchFamily="34" charset="0"/>
                </a:rPr>
                <a:t>Information Architecture</a:t>
              </a:r>
            </a:p>
            <a:p>
              <a:pPr defTabSz="685800">
                <a:lnSpc>
                  <a:spcPts val="1500"/>
                </a:lnSpc>
              </a:pPr>
              <a:r>
                <a:rPr lang="en-US" sz="675" b="1" dirty="0">
                  <a:solidFill>
                    <a:prstClr val="black">
                      <a:lumMod val="50000"/>
                    </a:prstClr>
                  </a:solidFill>
                  <a:latin typeface="Arial" pitchFamily="34" charset="0"/>
                  <a:cs typeface="Arial" pitchFamily="34" charset="0"/>
                </a:rPr>
                <a:t>Prof. Dr. Gerhard Schmitt</a:t>
              </a:r>
            </a:p>
          </p:txBody>
        </p:sp>
      </p:grpSp>
    </p:spTree>
    <p:extLst>
      <p:ext uri="{BB962C8B-B14F-4D97-AF65-F5344CB8AC3E}">
        <p14:creationId xmlns:p14="http://schemas.microsoft.com/office/powerpoint/2010/main" val="8384588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17430" y="1069362"/>
          <a:ext cx="8931152" cy="2357495"/>
        </p:xfrm>
        <a:graphic>
          <a:graphicData uri="http://schemas.openxmlformats.org/drawingml/2006/table">
            <a:tbl>
              <a:tblPr>
                <a:tableStyleId>{69C7853C-536D-4A76-A0AE-DD22124D55A5}</a:tableStyleId>
              </a:tblPr>
              <a:tblGrid>
                <a:gridCol w="558197">
                  <a:extLst>
                    <a:ext uri="{9D8B030D-6E8A-4147-A177-3AD203B41FA5}">
                      <a16:colId xmlns:a16="http://schemas.microsoft.com/office/drawing/2014/main" xmlns="" val="20000"/>
                    </a:ext>
                  </a:extLst>
                </a:gridCol>
                <a:gridCol w="558197">
                  <a:extLst>
                    <a:ext uri="{9D8B030D-6E8A-4147-A177-3AD203B41FA5}">
                      <a16:colId xmlns:a16="http://schemas.microsoft.com/office/drawing/2014/main" xmlns="" val="20001"/>
                    </a:ext>
                  </a:extLst>
                </a:gridCol>
                <a:gridCol w="558197">
                  <a:extLst>
                    <a:ext uri="{9D8B030D-6E8A-4147-A177-3AD203B41FA5}">
                      <a16:colId xmlns:a16="http://schemas.microsoft.com/office/drawing/2014/main" xmlns="" val="20002"/>
                    </a:ext>
                  </a:extLst>
                </a:gridCol>
                <a:gridCol w="558197">
                  <a:extLst>
                    <a:ext uri="{9D8B030D-6E8A-4147-A177-3AD203B41FA5}">
                      <a16:colId xmlns:a16="http://schemas.microsoft.com/office/drawing/2014/main" xmlns="" val="20003"/>
                    </a:ext>
                  </a:extLst>
                </a:gridCol>
                <a:gridCol w="558197">
                  <a:extLst>
                    <a:ext uri="{9D8B030D-6E8A-4147-A177-3AD203B41FA5}">
                      <a16:colId xmlns:a16="http://schemas.microsoft.com/office/drawing/2014/main" xmlns="" val="20004"/>
                    </a:ext>
                  </a:extLst>
                </a:gridCol>
                <a:gridCol w="558197">
                  <a:extLst>
                    <a:ext uri="{9D8B030D-6E8A-4147-A177-3AD203B41FA5}">
                      <a16:colId xmlns:a16="http://schemas.microsoft.com/office/drawing/2014/main" xmlns="" val="20005"/>
                    </a:ext>
                  </a:extLst>
                </a:gridCol>
                <a:gridCol w="558197">
                  <a:extLst>
                    <a:ext uri="{9D8B030D-6E8A-4147-A177-3AD203B41FA5}">
                      <a16:colId xmlns:a16="http://schemas.microsoft.com/office/drawing/2014/main" xmlns="" val="20006"/>
                    </a:ext>
                  </a:extLst>
                </a:gridCol>
                <a:gridCol w="558197">
                  <a:extLst>
                    <a:ext uri="{9D8B030D-6E8A-4147-A177-3AD203B41FA5}">
                      <a16:colId xmlns:a16="http://schemas.microsoft.com/office/drawing/2014/main" xmlns="" val="20007"/>
                    </a:ext>
                  </a:extLst>
                </a:gridCol>
                <a:gridCol w="558197">
                  <a:extLst>
                    <a:ext uri="{9D8B030D-6E8A-4147-A177-3AD203B41FA5}">
                      <a16:colId xmlns:a16="http://schemas.microsoft.com/office/drawing/2014/main" xmlns="" val="20008"/>
                    </a:ext>
                  </a:extLst>
                </a:gridCol>
                <a:gridCol w="558197">
                  <a:extLst>
                    <a:ext uri="{9D8B030D-6E8A-4147-A177-3AD203B41FA5}">
                      <a16:colId xmlns:a16="http://schemas.microsoft.com/office/drawing/2014/main" xmlns="" val="20009"/>
                    </a:ext>
                  </a:extLst>
                </a:gridCol>
                <a:gridCol w="558197">
                  <a:extLst>
                    <a:ext uri="{9D8B030D-6E8A-4147-A177-3AD203B41FA5}">
                      <a16:colId xmlns:a16="http://schemas.microsoft.com/office/drawing/2014/main" xmlns="" val="20010"/>
                    </a:ext>
                  </a:extLst>
                </a:gridCol>
                <a:gridCol w="558197">
                  <a:extLst>
                    <a:ext uri="{9D8B030D-6E8A-4147-A177-3AD203B41FA5}">
                      <a16:colId xmlns:a16="http://schemas.microsoft.com/office/drawing/2014/main" xmlns="" val="20011"/>
                    </a:ext>
                  </a:extLst>
                </a:gridCol>
                <a:gridCol w="558197">
                  <a:extLst>
                    <a:ext uri="{9D8B030D-6E8A-4147-A177-3AD203B41FA5}">
                      <a16:colId xmlns:a16="http://schemas.microsoft.com/office/drawing/2014/main" xmlns="" val="20012"/>
                    </a:ext>
                  </a:extLst>
                </a:gridCol>
                <a:gridCol w="558197">
                  <a:extLst>
                    <a:ext uri="{9D8B030D-6E8A-4147-A177-3AD203B41FA5}">
                      <a16:colId xmlns:a16="http://schemas.microsoft.com/office/drawing/2014/main" xmlns="" val="20013"/>
                    </a:ext>
                  </a:extLst>
                </a:gridCol>
                <a:gridCol w="558197">
                  <a:extLst>
                    <a:ext uri="{9D8B030D-6E8A-4147-A177-3AD203B41FA5}">
                      <a16:colId xmlns:a16="http://schemas.microsoft.com/office/drawing/2014/main" xmlns="" val="20014"/>
                    </a:ext>
                  </a:extLst>
                </a:gridCol>
                <a:gridCol w="558197">
                  <a:extLst>
                    <a:ext uri="{9D8B030D-6E8A-4147-A177-3AD203B41FA5}">
                      <a16:colId xmlns:a16="http://schemas.microsoft.com/office/drawing/2014/main" xmlns="" val="20015"/>
                    </a:ext>
                  </a:extLst>
                </a:gridCol>
              </a:tblGrid>
              <a:tr h="85325">
                <a:tc>
                  <a:txBody>
                    <a:bodyPr/>
                    <a:lstStyle/>
                    <a:p>
                      <a:pPr algn="l" fontAlgn="b"/>
                      <a:endParaRPr lang="en-US" sz="500" b="0" i="0" u="none" strike="noStrike">
                        <a:solidFill>
                          <a:srgbClr val="000000"/>
                        </a:solidFill>
                        <a:effectLst/>
                        <a:latin typeface="Calibri"/>
                      </a:endParaRPr>
                    </a:p>
                  </a:txBody>
                  <a:tcPr marL="5315" marR="5315" marT="5315" marB="0" anchor="b"/>
                </a:tc>
                <a:tc gridSpan="15">
                  <a:txBody>
                    <a:bodyPr/>
                    <a:lstStyle/>
                    <a:p>
                      <a:pPr algn="ctr" fontAlgn="b"/>
                      <a:r>
                        <a:rPr lang="en-US" sz="500" u="none" strike="noStrike" dirty="0">
                          <a:effectLst/>
                        </a:rPr>
                        <a:t>DATE</a:t>
                      </a:r>
                      <a:endParaRPr lang="en-US" sz="500" b="1" i="0" u="none" strike="noStrike" dirty="0">
                        <a:solidFill>
                          <a:srgbClr val="000000"/>
                        </a:solidFill>
                        <a:effectLst/>
                        <a:latin typeface="Calibri"/>
                      </a:endParaRPr>
                    </a:p>
                  </a:txBody>
                  <a:tcPr marL="5315" marR="5315" marT="531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5325">
                <a:tc>
                  <a:txBody>
                    <a:bodyPr/>
                    <a:lstStyle/>
                    <a:p>
                      <a:pPr algn="l" fontAlgn="b"/>
                      <a:r>
                        <a:rPr lang="en-US" sz="500" u="none" strike="noStrike">
                          <a:effectLst/>
                        </a:rPr>
                        <a:t>COURSE</a:t>
                      </a:r>
                      <a:endParaRPr lang="en-US" sz="500" b="1"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12.09.2016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19.09.2016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26.09.2016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03.10.2016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dirty="0" smtClean="0">
                          <a:effectLst/>
                        </a:rPr>
                        <a:t>10.10.2016</a:t>
                      </a:r>
                      <a:endParaRPr lang="hr-HR" sz="500" b="0" i="0" u="none" strike="noStrike" dirty="0">
                        <a:solidFill>
                          <a:srgbClr val="000000"/>
                        </a:solidFill>
                        <a:effectLst/>
                        <a:latin typeface="Calibri"/>
                      </a:endParaRPr>
                    </a:p>
                  </a:txBody>
                  <a:tcPr marL="5315" marR="5315" marT="5315" marB="0" anchor="b"/>
                </a:tc>
                <a:tc>
                  <a:txBody>
                    <a:bodyPr/>
                    <a:lstStyle/>
                    <a:p>
                      <a:pPr algn="l" fontAlgn="b"/>
                      <a:r>
                        <a:rPr lang="hr-HR" sz="500" u="none" strike="noStrike" dirty="0" smtClean="0">
                          <a:effectLst/>
                        </a:rPr>
                        <a:t>17.10.2016</a:t>
                      </a:r>
                      <a:endParaRPr lang="hr-HR" sz="500" b="0" i="0" u="none" strike="noStrike" dirty="0">
                        <a:solidFill>
                          <a:srgbClr val="000000"/>
                        </a:solidFill>
                        <a:effectLst/>
                        <a:latin typeface="Calibri"/>
                      </a:endParaRPr>
                    </a:p>
                  </a:txBody>
                  <a:tcPr marL="5315" marR="5315" marT="5315" marB="0" anchor="b"/>
                </a:tc>
                <a:tc>
                  <a:txBody>
                    <a:bodyPr/>
                    <a:lstStyle/>
                    <a:p>
                      <a:pPr algn="l" fontAlgn="b"/>
                      <a:r>
                        <a:rPr lang="hr-HR" sz="500" u="none" strike="noStrike" dirty="0" smtClean="0">
                          <a:effectLst/>
                        </a:rPr>
                        <a:t>24.10.2016</a:t>
                      </a:r>
                      <a:endParaRPr lang="hr-HR" sz="500" b="0" i="0" u="none" strike="noStrike" dirty="0">
                        <a:solidFill>
                          <a:srgbClr val="000000"/>
                        </a:solidFill>
                        <a:effectLst/>
                        <a:latin typeface="Calibri"/>
                      </a:endParaRPr>
                    </a:p>
                  </a:txBody>
                  <a:tcPr marL="5315" marR="5315" marT="5315" marB="0" anchor="b"/>
                </a:tc>
                <a:tc>
                  <a:txBody>
                    <a:bodyPr/>
                    <a:lstStyle/>
                    <a:p>
                      <a:pPr algn="l" fontAlgn="b"/>
                      <a:r>
                        <a:rPr lang="hr-HR" sz="500" u="none" strike="noStrike" dirty="0" smtClean="0">
                          <a:effectLst/>
                        </a:rPr>
                        <a:t>31.10.2016</a:t>
                      </a:r>
                      <a:endParaRPr lang="hr-HR" sz="500" b="0" i="0" u="none" strike="noStrike" dirty="0">
                        <a:solidFill>
                          <a:srgbClr val="000000"/>
                        </a:solidFill>
                        <a:effectLst/>
                        <a:latin typeface="Calibri"/>
                      </a:endParaRPr>
                    </a:p>
                  </a:txBody>
                  <a:tcPr marL="5315" marR="5315" marT="5315" marB="0" anchor="b"/>
                </a:tc>
                <a:tc>
                  <a:txBody>
                    <a:bodyPr/>
                    <a:lstStyle/>
                    <a:p>
                      <a:pPr algn="l" fontAlgn="b"/>
                      <a:r>
                        <a:rPr lang="hr-HR" sz="500" u="none" strike="noStrike">
                          <a:effectLst/>
                        </a:rPr>
                        <a:t>07.11.2016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14.11.2016</a:t>
                      </a:r>
                      <a:endParaRPr lang="hr-HR" sz="500" b="0" i="0" u="none" strike="noStrike">
                        <a:solidFill>
                          <a:srgbClr val="000000"/>
                        </a:solidFill>
                        <a:effectLst/>
                        <a:latin typeface="Calibri"/>
                      </a:endParaRPr>
                    </a:p>
                  </a:txBody>
                  <a:tcPr marL="5315" marR="5315" marT="5315" marB="0" anchor="b"/>
                </a:tc>
                <a:tc>
                  <a:txBody>
                    <a:bodyPr/>
                    <a:lstStyle/>
                    <a:p>
                      <a:pPr algn="l" fontAlgn="b"/>
                      <a:r>
                        <a:rPr lang="nb-NO" sz="500" u="none" strike="noStrike">
                          <a:effectLst/>
                        </a:rPr>
                        <a:t>21.11.2016</a:t>
                      </a:r>
                      <a:endParaRPr lang="nb-NO"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28.11.2016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05.12.2016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12.12.2016</a:t>
                      </a:r>
                      <a:endParaRPr lang="hr-HR" sz="500" b="0" i="0" u="none" strike="noStrike">
                        <a:solidFill>
                          <a:srgbClr val="000000"/>
                        </a:solidFill>
                        <a:effectLst/>
                        <a:latin typeface="Calibri"/>
                      </a:endParaRPr>
                    </a:p>
                  </a:txBody>
                  <a:tcPr marL="5315" marR="5315" marT="5315" marB="0" anchor="b"/>
                </a:tc>
                <a:tc>
                  <a:txBody>
                    <a:bodyPr/>
                    <a:lstStyle/>
                    <a:p>
                      <a:pPr algn="l" fontAlgn="b"/>
                      <a:r>
                        <a:rPr lang="hr-HR" sz="500" u="none" strike="noStrike">
                          <a:effectLst/>
                        </a:rPr>
                        <a:t>12.12.2016</a:t>
                      </a:r>
                      <a:endParaRPr lang="hr-HR" sz="500" b="0" i="0" u="none" strike="noStrike">
                        <a:solidFill>
                          <a:srgbClr val="000000"/>
                        </a:solidFill>
                        <a:effectLst/>
                        <a:latin typeface="Calibri"/>
                      </a:endParaRPr>
                    </a:p>
                  </a:txBody>
                  <a:tcPr marL="5315" marR="5315" marT="5315" marB="0" anchor="b"/>
                </a:tc>
                <a:extLst>
                  <a:ext uri="{0D108BD9-81ED-4DB2-BD59-A6C34878D82A}">
                    <a16:rowId xmlns:a16="http://schemas.microsoft.com/office/drawing/2014/main" xmlns="" val="10001"/>
                  </a:ext>
                </a:extLst>
              </a:tr>
              <a:tr h="325355">
                <a:tc>
                  <a:txBody>
                    <a:bodyPr/>
                    <a:lstStyle/>
                    <a:p>
                      <a:pPr algn="l" fontAlgn="ctr"/>
                      <a:r>
                        <a:rPr lang="en-US" sz="500" u="none" strike="noStrike">
                          <a:effectLst/>
                        </a:rPr>
                        <a:t>MOOC EDX</a:t>
                      </a:r>
                      <a:endParaRPr lang="en-US" sz="500" b="1" i="0" u="none" strike="noStrike">
                        <a:solidFill>
                          <a:srgbClr val="000000"/>
                        </a:solidFill>
                        <a:effectLst/>
                        <a:latin typeface="Calibri"/>
                      </a:endParaRPr>
                    </a:p>
                  </a:txBody>
                  <a:tcPr marL="5315" marR="5315" marT="5315" marB="0" anchor="ctr"/>
                </a:tc>
                <a:tc>
                  <a:txBody>
                    <a:bodyPr/>
                    <a:lstStyle/>
                    <a:p>
                      <a:pPr algn="l" fontAlgn="t"/>
                      <a:r>
                        <a:rPr lang="en-US" sz="500" u="none" strike="noStrike">
                          <a:effectLst/>
                        </a:rPr>
                        <a:t>Week 1</a:t>
                      </a:r>
                      <a:br>
                        <a:rPr lang="en-US" sz="500" u="none" strike="noStrike">
                          <a:effectLst/>
                        </a:rPr>
                      </a:br>
                      <a:r>
                        <a:rPr lang="en-US" sz="500" u="none" strike="noStrike">
                          <a:effectLst/>
                        </a:rPr>
                        <a:t>Warm-up week</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dirty="0">
                          <a:effectLst/>
                        </a:rPr>
                        <a:t>Week 2</a:t>
                      </a:r>
                      <a:br>
                        <a:rPr lang="en-US" sz="500" u="none" strike="noStrike" dirty="0">
                          <a:effectLst/>
                        </a:rPr>
                      </a:br>
                      <a:r>
                        <a:rPr lang="en-US" sz="500" u="none" strike="noStrike" dirty="0">
                          <a:effectLst/>
                        </a:rPr>
                        <a:t>Introduction to the course</a:t>
                      </a:r>
                      <a:endParaRPr lang="en-US" sz="500" b="1" i="0" u="none" strike="noStrike" dirty="0">
                        <a:solidFill>
                          <a:srgbClr val="000000"/>
                        </a:solidFill>
                        <a:effectLst/>
                        <a:latin typeface="Calibri"/>
                      </a:endParaRPr>
                    </a:p>
                  </a:txBody>
                  <a:tcPr marL="5315" marR="5315" marT="5315" marB="0"/>
                </a:tc>
                <a:tc>
                  <a:txBody>
                    <a:bodyPr/>
                    <a:lstStyle/>
                    <a:p>
                      <a:pPr algn="l" fontAlgn="t"/>
                      <a:r>
                        <a:rPr lang="en-US" sz="500" u="none" strike="noStrike">
                          <a:effectLst/>
                        </a:rPr>
                        <a:t>Week 3</a:t>
                      </a:r>
                      <a:br>
                        <a:rPr lang="en-US" sz="500" u="none" strike="noStrike">
                          <a:effectLst/>
                        </a:rPr>
                      </a:br>
                      <a:r>
                        <a:rPr lang="en-US" sz="500" u="none" strike="noStrike">
                          <a:effectLst/>
                        </a:rPr>
                        <a:t>Smart cities</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4</a:t>
                      </a:r>
                      <a:br>
                        <a:rPr lang="en-US" sz="500" u="none" strike="noStrike">
                          <a:effectLst/>
                        </a:rPr>
                      </a:br>
                      <a:r>
                        <a:rPr lang="en-US" sz="500" u="none" strike="noStrike">
                          <a:effectLst/>
                        </a:rPr>
                        <a:t>Big data and stocks and flows of information</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5</a:t>
                      </a:r>
                      <a:br>
                        <a:rPr lang="en-US" sz="500" u="none" strike="noStrike">
                          <a:effectLst/>
                        </a:rPr>
                      </a:br>
                      <a:r>
                        <a:rPr lang="en-US" sz="500" u="none" strike="noStrike">
                          <a:effectLst/>
                        </a:rPr>
                        <a:t>Measurements and simulations in the city</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6</a:t>
                      </a:r>
                      <a:br>
                        <a:rPr lang="en-US" sz="500" u="none" strike="noStrike">
                          <a:effectLst/>
                        </a:rPr>
                      </a:br>
                      <a:r>
                        <a:rPr lang="en-US" sz="500" u="none" strike="noStrike">
                          <a:effectLst/>
                        </a:rPr>
                        <a:t>Citizen-design science</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7</a:t>
                      </a:r>
                      <a:br>
                        <a:rPr lang="en-US" sz="500" u="none" strike="noStrike">
                          <a:effectLst/>
                        </a:rPr>
                      </a:br>
                      <a:r>
                        <a:rPr lang="en-US" sz="500" u="none" strike="noStrike">
                          <a:effectLst/>
                        </a:rPr>
                        <a:t>Complexity science</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8</a:t>
                      </a:r>
                      <a:br>
                        <a:rPr lang="en-US" sz="500" u="none" strike="noStrike">
                          <a:effectLst/>
                        </a:rPr>
                      </a:br>
                      <a:r>
                        <a:rPr lang="en-US" sz="500" u="none" strike="noStrike">
                          <a:effectLst/>
                        </a:rPr>
                        <a:t>Smart Governance</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9</a:t>
                      </a:r>
                      <a:br>
                        <a:rPr lang="en-US" sz="500" u="none" strike="noStrike">
                          <a:effectLst/>
                        </a:rPr>
                      </a:br>
                      <a:r>
                        <a:rPr lang="en-US" sz="500" u="none" strike="noStrike">
                          <a:effectLst/>
                        </a:rPr>
                        <a:t>Smart Livability </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10</a:t>
                      </a:r>
                      <a:br>
                        <a:rPr lang="en-US" sz="500" u="none" strike="noStrike">
                          <a:effectLst/>
                        </a:rPr>
                      </a:br>
                      <a:r>
                        <a:rPr lang="en-US" sz="500" u="none" strike="noStrike">
                          <a:effectLst/>
                        </a:rPr>
                        <a:t>From smart cities to responsive cities </a:t>
                      </a:r>
                      <a:endParaRPr lang="en-US" sz="500" b="1"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extLst>
                  <a:ext uri="{0D108BD9-81ED-4DB2-BD59-A6C34878D82A}">
                    <a16:rowId xmlns:a16="http://schemas.microsoft.com/office/drawing/2014/main" xmlns="" val="10002"/>
                  </a:ext>
                </a:extLst>
              </a:tr>
              <a:tr h="325355">
                <a:tc>
                  <a:txBody>
                    <a:bodyPr/>
                    <a:lstStyle/>
                    <a:p>
                      <a:pPr algn="l" fontAlgn="ctr"/>
                      <a:r>
                        <a:rPr lang="en-US" sz="500" u="none" strike="noStrike">
                          <a:effectLst/>
                        </a:rPr>
                        <a:t>iA COURSE</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lecture</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lecture</a:t>
                      </a:r>
                      <a:endParaRPr lang="en-US" sz="500" b="1" i="0" u="none" strike="noStrike">
                        <a:solidFill>
                          <a:srgbClr val="000000"/>
                        </a:solidFill>
                        <a:effectLst/>
                        <a:latin typeface="Calibri"/>
                      </a:endParaRPr>
                    </a:p>
                  </a:txBody>
                  <a:tcPr marL="5315" marR="5315" marT="5315" marB="0" anchor="ctr"/>
                </a:tc>
                <a:tc>
                  <a:txBody>
                    <a:bodyPr/>
                    <a:lstStyle/>
                    <a:p>
                      <a:pPr algn="l" fontAlgn="t"/>
                      <a:r>
                        <a:rPr lang="en-US" sz="500" u="none" strike="noStrike">
                          <a:effectLst/>
                        </a:rPr>
                        <a:t>Lecture 1 </a:t>
                      </a:r>
                      <a:br>
                        <a:rPr lang="en-US" sz="500" u="none" strike="noStrike">
                          <a:effectLst/>
                        </a:rPr>
                      </a:br>
                      <a:r>
                        <a:rPr lang="en-US" sz="500" u="none" strike="noStrike">
                          <a:effectLst/>
                        </a:rPr>
                        <a:t>Introduction to the course</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Lecture 2</a:t>
                      </a:r>
                      <a:br>
                        <a:rPr lang="en-US" sz="500" u="none" strike="noStrike">
                          <a:effectLst/>
                        </a:rPr>
                      </a:br>
                      <a:r>
                        <a:rPr lang="en-US" sz="500" u="none" strike="noStrike">
                          <a:effectLst/>
                        </a:rPr>
                        <a:t>Smart cities</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Lecture 3</a:t>
                      </a:r>
                      <a:br>
                        <a:rPr lang="en-US" sz="500" u="none" strike="noStrike">
                          <a:effectLst/>
                        </a:rPr>
                      </a:br>
                      <a:r>
                        <a:rPr lang="en-US" sz="500" u="none" strike="noStrike">
                          <a:effectLst/>
                        </a:rPr>
                        <a:t>Big data and stocks and flows of information</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Lecture 4</a:t>
                      </a:r>
                      <a:br>
                        <a:rPr lang="en-US" sz="500" u="none" strike="noStrike">
                          <a:effectLst/>
                        </a:rPr>
                      </a:br>
                      <a:r>
                        <a:rPr lang="en-US" sz="500" u="none" strike="noStrike">
                          <a:effectLst/>
                        </a:rPr>
                        <a:t>Measurements and simulations in the city</a:t>
                      </a:r>
                      <a:endParaRPr lang="en-US" sz="500" b="1"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Seminar week</a:t>
                      </a:r>
                      <a:endParaRPr lang="en-US" sz="500" b="1" i="0" u="none" strike="noStrike">
                        <a:solidFill>
                          <a:srgbClr val="000000"/>
                        </a:solidFill>
                        <a:effectLst/>
                        <a:latin typeface="Calibri"/>
                      </a:endParaRPr>
                    </a:p>
                  </a:txBody>
                  <a:tcPr marL="5315" marR="5315" marT="5315" marB="0" anchor="ctr"/>
                </a:tc>
                <a:tc>
                  <a:txBody>
                    <a:bodyPr/>
                    <a:lstStyle/>
                    <a:p>
                      <a:pPr algn="l" fontAlgn="t"/>
                      <a:r>
                        <a:rPr lang="en-US" sz="500" u="none" strike="noStrike">
                          <a:effectLst/>
                        </a:rPr>
                        <a:t>Lecture 5</a:t>
                      </a:r>
                      <a:br>
                        <a:rPr lang="en-US" sz="500" u="none" strike="noStrike">
                          <a:effectLst/>
                        </a:rPr>
                      </a:br>
                      <a:r>
                        <a:rPr lang="en-US" sz="500" u="none" strike="noStrike">
                          <a:effectLst/>
                        </a:rPr>
                        <a:t>Citizen-design science</a:t>
                      </a:r>
                      <a:endParaRPr lang="en-US" sz="500" b="1" i="0" u="none" strike="noStrike">
                        <a:solidFill>
                          <a:srgbClr val="000000"/>
                        </a:solidFill>
                        <a:effectLst/>
                        <a:latin typeface="Calibri"/>
                      </a:endParaRPr>
                    </a:p>
                  </a:txBody>
                  <a:tcPr marL="5315" marR="5315" marT="531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500" u="none" strike="noStrike" dirty="0">
                          <a:effectLst/>
                        </a:rPr>
                        <a:t>Lecture 6</a:t>
                      </a:r>
                      <a:br>
                        <a:rPr lang="en-US" sz="500" u="none" strike="noStrike" dirty="0">
                          <a:effectLst/>
                        </a:rPr>
                      </a:br>
                      <a:r>
                        <a:rPr lang="en-US" sz="500" u="none" strike="noStrike" dirty="0" smtClean="0">
                          <a:effectLst/>
                        </a:rPr>
                        <a:t>Smart Governance</a:t>
                      </a:r>
                      <a:endParaRPr lang="en-US" sz="500" b="1" i="0" u="none" strike="noStrike" dirty="0" smtClean="0">
                        <a:solidFill>
                          <a:srgbClr val="000000"/>
                        </a:solidFill>
                        <a:effectLst/>
                        <a:latin typeface="+mn-lt"/>
                      </a:endParaRPr>
                    </a:p>
                  </a:txBody>
                  <a:tcPr marL="5315" marR="5315" marT="531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500" u="none" strike="noStrike" dirty="0">
                          <a:effectLst/>
                        </a:rPr>
                        <a:t>Lecture 7</a:t>
                      </a:r>
                      <a:br>
                        <a:rPr lang="en-US" sz="500" u="none" strike="noStrike" dirty="0">
                          <a:effectLst/>
                        </a:rPr>
                      </a:br>
                      <a:r>
                        <a:rPr lang="en-US" sz="500" u="none" strike="noStrike" dirty="0" smtClean="0">
                          <a:effectLst/>
                        </a:rPr>
                        <a:t>Complexity science</a:t>
                      </a:r>
                      <a:endParaRPr lang="en-US" sz="500" b="1" i="0" u="none" strike="noStrike" dirty="0" smtClean="0">
                        <a:solidFill>
                          <a:srgbClr val="000000"/>
                        </a:solidFill>
                        <a:effectLst/>
                        <a:latin typeface="+mn-lt"/>
                      </a:endParaRPr>
                    </a:p>
                    <a:p>
                      <a:pPr algn="l" fontAlgn="t"/>
                      <a:endParaRPr lang="en-US" sz="500" b="1" i="0" u="none" strike="noStrike" dirty="0">
                        <a:solidFill>
                          <a:srgbClr val="000000"/>
                        </a:solidFill>
                        <a:effectLst/>
                        <a:latin typeface="Calibri"/>
                      </a:endParaRPr>
                    </a:p>
                  </a:txBody>
                  <a:tcPr marL="5315" marR="5315" marT="5315" marB="0"/>
                </a:tc>
                <a:tc>
                  <a:txBody>
                    <a:bodyPr/>
                    <a:lstStyle/>
                    <a:p>
                      <a:pPr algn="l" fontAlgn="t"/>
                      <a:r>
                        <a:rPr lang="en-US" sz="500" u="none" strike="noStrike">
                          <a:effectLst/>
                        </a:rPr>
                        <a:t>Lecture 8</a:t>
                      </a:r>
                      <a:br>
                        <a:rPr lang="en-US" sz="500" u="none" strike="noStrike">
                          <a:effectLst/>
                        </a:rPr>
                      </a:br>
                      <a:r>
                        <a:rPr lang="en-US" sz="500" u="none" strike="noStrike">
                          <a:effectLst/>
                        </a:rPr>
                        <a:t>Smart Livability</a:t>
                      </a:r>
                      <a:endParaRPr lang="en-US" sz="500" b="1" i="0" u="none" strike="noStrike">
                        <a:solidFill>
                          <a:srgbClr val="000000"/>
                        </a:solidFill>
                        <a:effectLst/>
                        <a:latin typeface="Calibri"/>
                      </a:endParaRPr>
                    </a:p>
                  </a:txBody>
                  <a:tcPr marL="5315" marR="5315" marT="5315" marB="0"/>
                </a:tc>
                <a:tc>
                  <a:txBody>
                    <a:bodyPr/>
                    <a:lstStyle/>
                    <a:p>
                      <a:pPr algn="l" fontAlgn="t"/>
                      <a:r>
                        <a:rPr lang="en-US" sz="500" u="none" strike="noStrike" dirty="0">
                          <a:effectLst/>
                        </a:rPr>
                        <a:t>Lecture 9</a:t>
                      </a:r>
                      <a:br>
                        <a:rPr lang="en-US" sz="500" u="none" strike="noStrike" dirty="0">
                          <a:effectLst/>
                        </a:rPr>
                      </a:br>
                      <a:r>
                        <a:rPr lang="en-US" sz="500" u="none" strike="noStrike" dirty="0" smtClean="0">
                          <a:effectLst/>
                        </a:rPr>
                        <a:t>Smart security </a:t>
                      </a:r>
                      <a:endParaRPr lang="en-US" sz="500" b="1" i="0" u="none" strike="noStrike" dirty="0">
                        <a:solidFill>
                          <a:srgbClr val="000000"/>
                        </a:solidFill>
                        <a:effectLst/>
                        <a:latin typeface="Calibri"/>
                      </a:endParaRPr>
                    </a:p>
                  </a:txBody>
                  <a:tcPr marL="5315" marR="5315" marT="5315" marB="0"/>
                </a:tc>
                <a:tc>
                  <a:txBody>
                    <a:bodyPr/>
                    <a:lstStyle/>
                    <a:p>
                      <a:pPr algn="l" fontAlgn="t"/>
                      <a:r>
                        <a:rPr lang="en-US" sz="500" u="none" strike="noStrike" dirty="0">
                          <a:effectLst/>
                        </a:rPr>
                        <a:t>Lecture 10</a:t>
                      </a:r>
                      <a:br>
                        <a:rPr lang="en-US" sz="500" u="none" strike="noStrike" dirty="0">
                          <a:effectLst/>
                        </a:rPr>
                      </a:br>
                      <a:r>
                        <a:rPr lang="en-US" sz="500" u="none" strike="noStrike" dirty="0" smtClean="0">
                          <a:effectLst/>
                        </a:rPr>
                        <a:t>Smart mobility</a:t>
                      </a:r>
                      <a:endParaRPr lang="en-US" sz="500" b="1" i="0" u="none" strike="noStrike" dirty="0">
                        <a:solidFill>
                          <a:srgbClr val="000000"/>
                        </a:solidFill>
                        <a:effectLst/>
                        <a:latin typeface="Calibri"/>
                      </a:endParaRPr>
                    </a:p>
                  </a:txBody>
                  <a:tcPr marL="5315" marR="5315" marT="531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500" u="none" strike="noStrike" dirty="0">
                          <a:effectLst/>
                        </a:rPr>
                        <a:t>Lecture 11</a:t>
                      </a:r>
                      <a:br>
                        <a:rPr lang="en-US" sz="500" u="none" strike="noStrike" dirty="0">
                          <a:effectLst/>
                        </a:rPr>
                      </a:br>
                      <a:r>
                        <a:rPr lang="en-US" sz="500" u="none" strike="noStrike" dirty="0" smtClean="0">
                          <a:effectLst/>
                        </a:rPr>
                        <a:t>From smart cities to responsive cities </a:t>
                      </a:r>
                      <a:endParaRPr lang="en-US" sz="500" b="1" i="0" u="none" strike="noStrike" dirty="0" smtClean="0">
                        <a:solidFill>
                          <a:srgbClr val="000000"/>
                        </a:solidFill>
                        <a:effectLst/>
                        <a:latin typeface="+mn-lt"/>
                      </a:endParaRPr>
                    </a:p>
                    <a:p>
                      <a:pPr algn="l" fontAlgn="t"/>
                      <a:endParaRPr lang="en-US" sz="500" b="1" i="0" u="none" strike="noStrike" dirty="0">
                        <a:solidFill>
                          <a:srgbClr val="000000"/>
                        </a:solidFill>
                        <a:effectLst/>
                        <a:latin typeface="Calibri"/>
                      </a:endParaRPr>
                    </a:p>
                  </a:txBody>
                  <a:tcPr marL="5315" marR="5315" marT="5315" marB="0"/>
                </a:tc>
                <a:tc>
                  <a:txBody>
                    <a:bodyPr/>
                    <a:lstStyle/>
                    <a:p>
                      <a:pPr algn="l" fontAlgn="t"/>
                      <a:r>
                        <a:rPr lang="en-US" sz="500" u="none" strike="noStrike" dirty="0">
                          <a:effectLst/>
                        </a:rPr>
                        <a:t>Lecture 12</a:t>
                      </a:r>
                      <a:br>
                        <a:rPr lang="en-US" sz="500" u="none" strike="noStrike" dirty="0">
                          <a:effectLst/>
                        </a:rPr>
                      </a:br>
                      <a:endParaRPr lang="en-US" sz="500" b="1" i="0" u="none" strike="noStrike" dirty="0">
                        <a:solidFill>
                          <a:srgbClr val="000000"/>
                        </a:solidFill>
                        <a:effectLst/>
                        <a:latin typeface="Calibri"/>
                      </a:endParaRPr>
                    </a:p>
                  </a:txBody>
                  <a:tcPr marL="5315" marR="5315" marT="5315" marB="0"/>
                </a:tc>
                <a:extLst>
                  <a:ext uri="{0D108BD9-81ED-4DB2-BD59-A6C34878D82A}">
                    <a16:rowId xmlns:a16="http://schemas.microsoft.com/office/drawing/2014/main" xmlns="" val="10003"/>
                  </a:ext>
                </a:extLst>
              </a:tr>
              <a:tr h="805415">
                <a:tc>
                  <a:txBody>
                    <a:bodyPr/>
                    <a:lstStyle/>
                    <a:p>
                      <a:pPr algn="l" fontAlgn="ctr"/>
                      <a:r>
                        <a:rPr lang="en-US" sz="500" u="none" strike="noStrike">
                          <a:effectLst/>
                        </a:rPr>
                        <a:t>Preparation iA course  </a:t>
                      </a:r>
                      <a:endParaRPr lang="en-US" sz="500" b="0" i="1" u="none" strike="noStrike">
                        <a:solidFill>
                          <a:srgbClr val="000000"/>
                        </a:solidFill>
                        <a:effectLst/>
                        <a:latin typeface="Calibri"/>
                      </a:endParaRPr>
                    </a:p>
                  </a:txBody>
                  <a:tcPr marL="5315" marR="5315" marT="5315" marB="0" anchor="ctr"/>
                </a:tc>
                <a:tc>
                  <a:txBody>
                    <a:bodyPr/>
                    <a:lstStyle/>
                    <a:p>
                      <a:pPr algn="l" fontAlgn="b"/>
                      <a:r>
                        <a:rPr lang="sk-SK" sz="500" u="none" strike="noStrike">
                          <a:effectLst/>
                        </a:rPr>
                        <a:t> </a:t>
                      </a:r>
                      <a:endParaRPr lang="sk-SK" sz="500" b="0" i="0" u="none" strike="noStrike">
                        <a:solidFill>
                          <a:srgbClr val="000000"/>
                        </a:solidFill>
                        <a:effectLst/>
                        <a:latin typeface="Calibri"/>
                      </a:endParaRPr>
                    </a:p>
                  </a:txBody>
                  <a:tcPr marL="5315" marR="5315" marT="5315" marB="0" anchor="b"/>
                </a:tc>
                <a:tc>
                  <a:txBody>
                    <a:bodyPr/>
                    <a:lstStyle/>
                    <a:p>
                      <a:pPr algn="l" fontAlgn="t"/>
                      <a:r>
                        <a:rPr lang="en-US" sz="500" u="none" strike="noStrike">
                          <a:effectLst/>
                        </a:rPr>
                        <a:t>Send email to student to register for the MOOC </a:t>
                      </a:r>
                      <a:br>
                        <a:rPr lang="en-US" sz="500" u="none" strike="noStrike">
                          <a:effectLst/>
                        </a:rPr>
                      </a:br>
                      <a:r>
                        <a:rPr lang="en-US" sz="500" u="none" strike="noStrike">
                          <a:effectLst/>
                        </a:rPr>
                        <a:t/>
                      </a:r>
                      <a:br>
                        <a:rPr lang="en-US" sz="500" u="none" strike="noStrike">
                          <a:effectLst/>
                        </a:rPr>
                      </a:br>
                      <a:r>
                        <a:rPr lang="en-US" sz="500" u="none" strike="noStrike">
                          <a:effectLst/>
                        </a:rPr>
                        <a:t>Invite the LET people for a feedback session for the 9.05.2016 lecture</a:t>
                      </a:r>
                      <a:endParaRPr lang="en-US" sz="500" b="0" i="0" u="none" strike="noStrike">
                        <a:solidFill>
                          <a:srgbClr val="000000"/>
                        </a:solidFill>
                        <a:effectLst/>
                        <a:latin typeface="Calibri"/>
                      </a:endParaRPr>
                    </a:p>
                  </a:txBody>
                  <a:tcPr marL="5315" marR="5315" marT="5315" marB="0"/>
                </a:tc>
                <a:tc>
                  <a:txBody>
                    <a:bodyPr/>
                    <a:lstStyle/>
                    <a:p>
                      <a:pPr algn="l" fontAlgn="t"/>
                      <a:r>
                        <a:rPr lang="en-US" sz="500" u="sng" strike="noStrike">
                          <a:effectLst/>
                        </a:rPr>
                        <a:t>Part 1:</a:t>
                      </a:r>
                      <a:r>
                        <a:rPr lang="en-US" sz="500" u="none" strike="noStrike">
                          <a:effectLst/>
                        </a:rPr>
                        <a:t/>
                      </a:r>
                      <a:br>
                        <a:rPr lang="en-US" sz="500" u="none" strike="noStrike">
                          <a:effectLst/>
                        </a:rPr>
                      </a:br>
                      <a:r>
                        <a:rPr lang="en-US" sz="500" u="none" strike="noStrike">
                          <a:effectLst/>
                        </a:rPr>
                        <a:t>Introduction to the course - explain exercises and create groups for MOOC panel discussions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sng" strike="noStrike">
                          <a:effectLst/>
                        </a:rPr>
                        <a:t>Part 1:</a:t>
                      </a:r>
                      <a:r>
                        <a:rPr lang="en-US" sz="500" u="none" strike="noStrike">
                          <a:effectLst/>
                        </a:rPr>
                        <a:t/>
                      </a:r>
                      <a:br>
                        <a:rPr lang="en-US" sz="500" u="none" strike="noStrike">
                          <a:effectLst/>
                        </a:rPr>
                      </a:br>
                      <a:r>
                        <a:rPr lang="en-US" sz="500" u="none" strike="noStrike">
                          <a:effectLst/>
                        </a:rPr>
                        <a:t>Presentation of QUA-KIT</a:t>
                      </a:r>
                      <a:br>
                        <a:rPr lang="en-US" sz="500" u="none" strike="noStrike">
                          <a:effectLst/>
                        </a:rPr>
                      </a:br>
                      <a:r>
                        <a:rPr lang="en-US" sz="500" u="none" strike="noStrike">
                          <a:effectLst/>
                        </a:rPr>
                        <a:t>Online design proposals by students</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Mark van der Net (OSCity)</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sng" strike="noStrike">
                          <a:effectLst/>
                        </a:rPr>
                        <a:t>Part 1:</a:t>
                      </a:r>
                      <a:r>
                        <a:rPr lang="en-US" sz="500" u="none" strike="noStrike">
                          <a:effectLst/>
                        </a:rPr>
                        <a:t/>
                      </a:r>
                      <a:br>
                        <a:rPr lang="en-US" sz="500" u="none" strike="noStrike">
                          <a:effectLst/>
                        </a:rPr>
                      </a:br>
                      <a:r>
                        <a:rPr lang="en-US" sz="500" u="none" strike="noStrike">
                          <a:effectLst/>
                        </a:rPr>
                        <a:t>Presentation of QUA-KIT</a:t>
                      </a:r>
                      <a:br>
                        <a:rPr lang="en-US" sz="500" u="none" strike="noStrike">
                          <a:effectLst/>
                        </a:rPr>
                      </a:br>
                      <a:r>
                        <a:rPr lang="en-US" sz="500" u="none" strike="noStrike">
                          <a:effectLst/>
                        </a:rPr>
                        <a:t>Online design proposals by students</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Seminar week</a:t>
                      </a:r>
                      <a:endParaRPr lang="en-US" sz="500" b="1" i="0" u="none" strike="noStrike">
                        <a:solidFill>
                          <a:srgbClr val="000000"/>
                        </a:solidFill>
                        <a:effectLst/>
                        <a:latin typeface="Calibri"/>
                      </a:endParaRPr>
                    </a:p>
                  </a:txBody>
                  <a:tcPr marL="5315" marR="5315" marT="5315" marB="0" anchor="ctr"/>
                </a:tc>
                <a:tc>
                  <a:txBody>
                    <a:bodyPr/>
                    <a:lstStyle/>
                    <a:p>
                      <a:pPr algn="l" fontAlgn="t"/>
                      <a:r>
                        <a:rPr lang="en-US" sz="500" u="sng" strike="noStrike" dirty="0">
                          <a:effectLst/>
                        </a:rPr>
                        <a:t>Part 1:</a:t>
                      </a:r>
                      <a:r>
                        <a:rPr lang="en-US" sz="500" u="none" strike="noStrike" dirty="0">
                          <a:effectLst/>
                        </a:rPr>
                        <a:t/>
                      </a:r>
                      <a:br>
                        <a:rPr lang="en-US" sz="500" u="none" strike="noStrike" dirty="0">
                          <a:effectLst/>
                        </a:rPr>
                      </a:br>
                      <a:r>
                        <a:rPr lang="en-US" sz="500" u="none" strike="noStrike" dirty="0">
                          <a:effectLst/>
                        </a:rPr>
                        <a:t>Presentation of Data collection app by students</a:t>
                      </a:r>
                      <a:br>
                        <a:rPr lang="en-US" sz="500" u="none" strike="noStrike" dirty="0">
                          <a:effectLst/>
                        </a:rPr>
                      </a:br>
                      <a:r>
                        <a:rPr lang="en-US" sz="500" u="sng" strike="noStrike" dirty="0">
                          <a:effectLst/>
                        </a:rPr>
                        <a:t>Part 2:</a:t>
                      </a:r>
                      <a:r>
                        <a:rPr lang="en-US" sz="500" u="none" strike="noStrike" dirty="0">
                          <a:effectLst/>
                        </a:rPr>
                        <a:t/>
                      </a:r>
                      <a:br>
                        <a:rPr lang="en-US" sz="500" u="none" strike="noStrike" dirty="0">
                          <a:effectLst/>
                        </a:rPr>
                      </a:br>
                      <a:r>
                        <a:rPr lang="en-US" sz="500" u="none" strike="noStrike" dirty="0">
                          <a:effectLst/>
                        </a:rPr>
                        <a:t>Lecture by GS</a:t>
                      </a:r>
                      <a:endParaRPr lang="en-US" sz="500" b="0" i="0" u="none" strike="noStrike" dirty="0">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Guest lecture? </a:t>
                      </a:r>
                      <a:endParaRPr lang="en-US" sz="500" b="0" i="0" u="none" strike="noStrike">
                        <a:solidFill>
                          <a:srgbClr val="000000"/>
                        </a:solidFill>
                        <a:effectLst/>
                        <a:latin typeface="Calibri"/>
                      </a:endParaRPr>
                    </a:p>
                  </a:txBody>
                  <a:tcPr marL="5315" marR="5315" marT="5315" marB="0"/>
                </a:tc>
                <a:tc>
                  <a:txBody>
                    <a:bodyPr/>
                    <a:lstStyle/>
                    <a:p>
                      <a:pPr algn="l" fontAlgn="t"/>
                      <a:r>
                        <a:rPr lang="en-US" sz="500" u="sng" strike="noStrike">
                          <a:effectLst/>
                        </a:rPr>
                        <a:t>Part 1:</a:t>
                      </a:r>
                      <a:r>
                        <a:rPr lang="en-US" sz="500" u="none" strike="noStrike">
                          <a:effectLst/>
                        </a:rPr>
                        <a:t/>
                      </a:r>
                      <a:br>
                        <a:rPr lang="en-US" sz="500" u="none" strike="noStrike">
                          <a:effectLst/>
                        </a:rPr>
                      </a:br>
                      <a:r>
                        <a:rPr lang="en-US" sz="500" u="none" strike="noStrike">
                          <a:effectLst/>
                        </a:rPr>
                        <a:t>Presentation of QUA-KIT</a:t>
                      </a:r>
                      <a:br>
                        <a:rPr lang="en-US" sz="500" u="none" strike="noStrike">
                          <a:effectLst/>
                        </a:rPr>
                      </a:br>
                      <a:r>
                        <a:rPr lang="en-US" sz="500" u="none" strike="noStrike">
                          <a:effectLst/>
                        </a:rPr>
                        <a:t>Online design proposals by students</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Guest lecture</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
                      </a:r>
                      <a:br>
                        <a:rPr lang="en-US" sz="500" u="none" strike="noStrike">
                          <a:effectLst/>
                        </a:rPr>
                      </a:br>
                      <a:r>
                        <a:rPr lang="en-US" sz="500" u="sng" strike="noStrike">
                          <a:effectLst/>
                        </a:rPr>
                        <a:t>Part 2:</a:t>
                      </a:r>
                      <a:r>
                        <a:rPr lang="en-US" sz="500" u="none" strike="noStrike">
                          <a:effectLst/>
                        </a:rPr>
                        <a:t/>
                      </a:r>
                      <a:br>
                        <a:rPr lang="en-US" sz="500" u="none" strike="noStrike">
                          <a:effectLst/>
                        </a:rPr>
                      </a:br>
                      <a:r>
                        <a:rPr lang="en-US" sz="500" u="none" strike="noStrike">
                          <a:effectLst/>
                        </a:rPr>
                        <a:t>Lecture by GS</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Feedback session with students about the course dynamic and possible improvements for next Semester and MOOC. </a:t>
                      </a:r>
                      <a:br>
                        <a:rPr lang="en-US" sz="500" u="none" strike="noStrike">
                          <a:effectLst/>
                        </a:rPr>
                      </a:br>
                      <a:r>
                        <a:rPr lang="en-US" sz="500" u="none" strike="noStrike">
                          <a:effectLst/>
                        </a:rPr>
                        <a:t>Invite the LET people</a:t>
                      </a:r>
                      <a:endParaRPr lang="en-US" sz="500" b="0" i="0" u="none" strike="noStrike">
                        <a:solidFill>
                          <a:srgbClr val="000000"/>
                        </a:solidFill>
                        <a:effectLst/>
                        <a:latin typeface="Calibri"/>
                      </a:endParaRPr>
                    </a:p>
                  </a:txBody>
                  <a:tcPr marL="5315" marR="5315" marT="5315" marB="0"/>
                </a:tc>
                <a:extLst>
                  <a:ext uri="{0D108BD9-81ED-4DB2-BD59-A6C34878D82A}">
                    <a16:rowId xmlns:a16="http://schemas.microsoft.com/office/drawing/2014/main" xmlns="" val="10004"/>
                  </a:ext>
                </a:extLst>
              </a:tr>
              <a:tr h="245345">
                <a:tc>
                  <a:txBody>
                    <a:bodyPr/>
                    <a:lstStyle/>
                    <a:p>
                      <a:pPr algn="l" fontAlgn="ctr"/>
                      <a:r>
                        <a:rPr lang="en-US" sz="500" u="none" strike="noStrike">
                          <a:effectLst/>
                        </a:rPr>
                        <a:t>Excercises  MOOC*</a:t>
                      </a:r>
                      <a:endParaRPr lang="en-US" sz="500" b="0" i="1" u="none" strike="noStrike">
                        <a:solidFill>
                          <a:srgbClr val="000000"/>
                        </a:solidFill>
                        <a:effectLst/>
                        <a:latin typeface="Calibri"/>
                      </a:endParaRPr>
                    </a:p>
                  </a:txBody>
                  <a:tcPr marL="5315" marR="5315" marT="5315" marB="0" anchor="ctr"/>
                </a:tc>
                <a:tc>
                  <a:txBody>
                    <a:bodyPr/>
                    <a:lstStyle/>
                    <a:p>
                      <a:pPr algn="l" fontAlgn="b"/>
                      <a:r>
                        <a:rPr lang="sk-SK" sz="500" u="none" strike="noStrike">
                          <a:effectLst/>
                        </a:rPr>
                        <a:t> </a:t>
                      </a:r>
                      <a:endParaRPr lang="sk-SK" sz="500" b="0" i="0" u="none" strike="noStrike">
                        <a:solidFill>
                          <a:srgbClr val="000000"/>
                        </a:solidFill>
                        <a:effectLst/>
                        <a:latin typeface="Calibri"/>
                      </a:endParaRPr>
                    </a:p>
                  </a:txBody>
                  <a:tcPr marL="5315" marR="5315" marT="5315" marB="0" anchor="b"/>
                </a:tc>
                <a:tc>
                  <a:txBody>
                    <a:bodyPr/>
                    <a:lstStyle/>
                    <a:p>
                      <a:pPr algn="l" fontAlgn="t"/>
                      <a:r>
                        <a:rPr lang="en-US" sz="500" u="none" strike="noStrike">
                          <a:effectLst/>
                        </a:rPr>
                        <a:t>Week 2</a:t>
                      </a:r>
                      <a:br>
                        <a:rPr lang="en-US" sz="500" u="none" strike="noStrike">
                          <a:effectLst/>
                        </a:rPr>
                      </a:br>
                      <a:r>
                        <a:rPr lang="en-US" sz="500" u="none" strike="noStrike">
                          <a:effectLst/>
                        </a:rPr>
                        <a:t>QUA-KIT</a:t>
                      </a:r>
                      <a:br>
                        <a:rPr lang="en-US" sz="500" u="none" strike="noStrike">
                          <a:effectLst/>
                        </a:rPr>
                      </a:br>
                      <a:r>
                        <a:rPr lang="en-US" sz="500" u="none" strike="noStrike">
                          <a:effectLst/>
                        </a:rPr>
                        <a:t>Online design tool</a:t>
                      </a:r>
                      <a:endParaRPr lang="en-US" sz="500" b="0" i="0" u="none" strike="noStrike">
                        <a:solidFill>
                          <a:srgbClr val="000000"/>
                        </a:solidFill>
                        <a:effectLst/>
                        <a:latin typeface="Calibri"/>
                      </a:endParaRPr>
                    </a:p>
                  </a:txBody>
                  <a:tcPr marL="5315" marR="5315" marT="5315" marB="0"/>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5</a:t>
                      </a:r>
                      <a:br>
                        <a:rPr lang="en-US" sz="500" u="none" strike="noStrike">
                          <a:effectLst/>
                        </a:rPr>
                      </a:br>
                      <a:r>
                        <a:rPr lang="en-US" sz="500" u="none" strike="noStrike">
                          <a:effectLst/>
                        </a:rPr>
                        <a:t>Data collection app</a:t>
                      </a:r>
                      <a:endParaRPr lang="en-US"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6  </a:t>
                      </a:r>
                      <a:br>
                        <a:rPr lang="en-US" sz="500" u="none" strike="noStrike">
                          <a:effectLst/>
                        </a:rPr>
                      </a:br>
                      <a:r>
                        <a:rPr lang="en-US" sz="500" u="none" strike="noStrike">
                          <a:effectLst/>
                        </a:rPr>
                        <a:t>QUA-KIT</a:t>
                      </a:r>
                      <a:br>
                        <a:rPr lang="en-US" sz="500" u="none" strike="noStrike">
                          <a:effectLst/>
                        </a:rPr>
                      </a:br>
                      <a:r>
                        <a:rPr lang="en-US" sz="500" u="none" strike="noStrike">
                          <a:effectLst/>
                        </a:rPr>
                        <a:t>Online design tool</a:t>
                      </a:r>
                      <a:endParaRPr lang="en-US" sz="500" b="0" i="0" u="none" strike="noStrike">
                        <a:solidFill>
                          <a:srgbClr val="000000"/>
                        </a:solidFill>
                        <a:effectLst/>
                        <a:latin typeface="Calibri"/>
                      </a:endParaRPr>
                    </a:p>
                  </a:txBody>
                  <a:tcPr marL="5315" marR="5315" marT="5315" marB="0"/>
                </a:tc>
                <a:tc>
                  <a:txBody>
                    <a:bodyPr/>
                    <a:lstStyle/>
                    <a:p>
                      <a:pPr algn="ctr" fontAlgn="ctr"/>
                      <a:r>
                        <a:rPr lang="sk-SK" sz="500" u="none" strike="noStrike">
                          <a:effectLst/>
                        </a:rPr>
                        <a:t> </a:t>
                      </a:r>
                      <a:endParaRPr lang="sk-SK" sz="500" b="0" i="0" u="none" strike="noStrike">
                        <a:solidFill>
                          <a:srgbClr val="000000"/>
                        </a:solidFill>
                        <a:effectLst/>
                        <a:latin typeface="Calibri"/>
                      </a:endParaRPr>
                    </a:p>
                  </a:txBody>
                  <a:tcPr marL="5315" marR="5315" marT="5315" marB="0" anchor="ctr"/>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l" fontAlgn="t"/>
                      <a:r>
                        <a:rPr lang="en-US" sz="500" u="none" strike="noStrike">
                          <a:effectLst/>
                        </a:rPr>
                        <a:t>Week 9 </a:t>
                      </a:r>
                      <a:br>
                        <a:rPr lang="en-US" sz="500" u="none" strike="noStrike">
                          <a:effectLst/>
                        </a:rPr>
                      </a:br>
                      <a:r>
                        <a:rPr lang="en-US" sz="500" u="none" strike="noStrike">
                          <a:effectLst/>
                        </a:rPr>
                        <a:t>QUA-KIT</a:t>
                      </a:r>
                      <a:br>
                        <a:rPr lang="en-US" sz="500" u="none" strike="noStrike">
                          <a:effectLst/>
                        </a:rPr>
                      </a:br>
                      <a:r>
                        <a:rPr lang="en-US" sz="500" u="none" strike="noStrike">
                          <a:effectLst/>
                        </a:rPr>
                        <a:t>Online design tool</a:t>
                      </a:r>
                      <a:endParaRPr lang="en-US" sz="500" b="0" i="0" u="none" strike="noStrike">
                        <a:solidFill>
                          <a:srgbClr val="000000"/>
                        </a:solidFill>
                        <a:effectLst/>
                        <a:latin typeface="Calibri"/>
                      </a:endParaRPr>
                    </a:p>
                  </a:txBody>
                  <a:tcPr marL="5315" marR="5315" marT="5315" marB="0"/>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MOOC</a:t>
                      </a:r>
                      <a:endParaRPr lang="en-US" sz="500" b="1" i="0" u="none" strike="noStrike">
                        <a:solidFill>
                          <a:srgbClr val="000000"/>
                        </a:solidFill>
                        <a:effectLst/>
                        <a:latin typeface="Calibri"/>
                      </a:endParaRPr>
                    </a:p>
                  </a:txBody>
                  <a:tcPr marL="5315" marR="5315" marT="5315" marB="0" anchor="ctr"/>
                </a:tc>
                <a:extLst>
                  <a:ext uri="{0D108BD9-81ED-4DB2-BD59-A6C34878D82A}">
                    <a16:rowId xmlns:a16="http://schemas.microsoft.com/office/drawing/2014/main" xmlns="" val="10005"/>
                  </a:ext>
                </a:extLst>
              </a:tr>
              <a:tr h="485375">
                <a:tc>
                  <a:txBody>
                    <a:bodyPr/>
                    <a:lstStyle/>
                    <a:p>
                      <a:pPr algn="l" fontAlgn="ctr"/>
                      <a:r>
                        <a:rPr lang="en-US" sz="500" u="none" strike="noStrike">
                          <a:effectLst/>
                        </a:rPr>
                        <a:t>Excercises  iA course </a:t>
                      </a:r>
                      <a:endParaRPr lang="en-US" sz="500" b="0"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lecture</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lecture</a:t>
                      </a:r>
                      <a:endParaRPr lang="en-US" sz="500" b="1" i="0" u="none" strike="noStrike">
                        <a:solidFill>
                          <a:srgbClr val="000000"/>
                        </a:solidFill>
                        <a:effectLst/>
                        <a:latin typeface="Calibri"/>
                      </a:endParaRPr>
                    </a:p>
                  </a:txBody>
                  <a:tcPr marL="5315" marR="5315" marT="5315" marB="0" anchor="ctr"/>
                </a:tc>
                <a:tc>
                  <a:txBody>
                    <a:bodyPr/>
                    <a:lstStyle/>
                    <a:p>
                      <a:pPr algn="l" fontAlgn="b"/>
                      <a:r>
                        <a:rPr lang="en-US" sz="500" u="none" strike="noStrike">
                          <a:effectLst/>
                        </a:rPr>
                        <a:t>Lecture 1 </a:t>
                      </a:r>
                      <a:br>
                        <a:rPr lang="en-US" sz="500" u="none" strike="noStrike">
                          <a:effectLst/>
                        </a:rPr>
                      </a:br>
                      <a:r>
                        <a:rPr lang="en-US" sz="500" u="none" strike="noStrike">
                          <a:effectLst/>
                        </a:rPr>
                        <a:t>Introduction to the course</a:t>
                      </a:r>
                      <a:br>
                        <a:rPr lang="en-US" sz="500" u="none" strike="noStrike">
                          <a:effectLst/>
                        </a:rPr>
                      </a:br>
                      <a:r>
                        <a:rPr lang="en-US" sz="500" u="none" strike="noStrike">
                          <a:effectLst/>
                        </a:rPr>
                        <a:t>Exercise: </a:t>
                      </a:r>
                      <a:br>
                        <a:rPr lang="en-US" sz="500" u="none" strike="noStrike">
                          <a:effectLst/>
                        </a:rPr>
                      </a:br>
                      <a:r>
                        <a:rPr lang="en-US" sz="500" u="none" strike="noStrike">
                          <a:effectLst/>
                        </a:rPr>
                        <a:t>QUA-KIT</a:t>
                      </a:r>
                      <a:br>
                        <a:rPr lang="en-US" sz="500" u="none" strike="noStrike">
                          <a:effectLst/>
                        </a:rPr>
                      </a:br>
                      <a:r>
                        <a:rPr lang="en-US" sz="500" u="none" strike="noStrike">
                          <a:effectLst/>
                        </a:rPr>
                        <a:t>Online design tool</a:t>
                      </a:r>
                      <a:endParaRPr lang="en-US" sz="500" b="0" i="0" u="none" strike="noStrike">
                        <a:solidFill>
                          <a:srgbClr val="000000"/>
                        </a:solidFill>
                        <a:effectLst/>
                        <a:latin typeface="Calibri"/>
                      </a:endParaRPr>
                    </a:p>
                  </a:txBody>
                  <a:tcPr marL="5315" marR="5315" marT="5315" marB="0" anchor="b"/>
                </a:tc>
                <a:tc>
                  <a:txBody>
                    <a:bodyPr/>
                    <a:lstStyle/>
                    <a:p>
                      <a:pPr algn="ctr" fontAlgn="ctr"/>
                      <a:r>
                        <a:rPr lang="en-US" sz="500" u="none" strike="noStrike">
                          <a:effectLst/>
                        </a:rPr>
                        <a:t>No exercise</a:t>
                      </a:r>
                      <a:endParaRPr lang="en-US" sz="500" b="0"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exercise</a:t>
                      </a:r>
                      <a:endParaRPr lang="en-US" sz="500" b="0" i="0" u="none" strike="noStrike">
                        <a:solidFill>
                          <a:srgbClr val="000000"/>
                        </a:solidFill>
                        <a:effectLst/>
                        <a:latin typeface="Calibri"/>
                      </a:endParaRPr>
                    </a:p>
                  </a:txBody>
                  <a:tcPr marL="5315" marR="5315" marT="5315" marB="0" anchor="ctr"/>
                </a:tc>
                <a:tc>
                  <a:txBody>
                    <a:bodyPr/>
                    <a:lstStyle/>
                    <a:p>
                      <a:pPr algn="l" fontAlgn="ctr"/>
                      <a:r>
                        <a:rPr lang="en-US" sz="500" u="none" strike="noStrike">
                          <a:effectLst/>
                        </a:rPr>
                        <a:t>Lecture 4</a:t>
                      </a:r>
                      <a:br>
                        <a:rPr lang="en-US" sz="500" u="none" strike="noStrike">
                          <a:effectLst/>
                        </a:rPr>
                      </a:br>
                      <a:r>
                        <a:rPr lang="en-US" sz="500" u="none" strike="noStrike">
                          <a:effectLst/>
                        </a:rPr>
                        <a:t>Measurements and simulations in the city</a:t>
                      </a:r>
                      <a:br>
                        <a:rPr lang="en-US" sz="500" u="none" strike="noStrike">
                          <a:effectLst/>
                        </a:rPr>
                      </a:br>
                      <a:r>
                        <a:rPr lang="en-US" sz="500" u="none" strike="noStrike">
                          <a:effectLst/>
                        </a:rPr>
                        <a:t>Exercise: </a:t>
                      </a:r>
                      <a:br>
                        <a:rPr lang="en-US" sz="500" u="none" strike="noStrike">
                          <a:effectLst/>
                        </a:rPr>
                      </a:br>
                      <a:r>
                        <a:rPr lang="en-US" sz="500" u="none" strike="noStrike">
                          <a:effectLst/>
                        </a:rPr>
                        <a:t>Data collection app</a:t>
                      </a:r>
                      <a:endParaRPr lang="en-US" sz="500" b="0"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Seminar week</a:t>
                      </a:r>
                      <a:endParaRPr lang="en-US" sz="500" b="1" i="0" u="none" strike="noStrike">
                        <a:solidFill>
                          <a:srgbClr val="000000"/>
                        </a:solidFill>
                        <a:effectLst/>
                        <a:latin typeface="Calibri"/>
                      </a:endParaRPr>
                    </a:p>
                  </a:txBody>
                  <a:tcPr marL="5315" marR="5315" marT="5315" marB="0" anchor="ctr"/>
                </a:tc>
                <a:tc>
                  <a:txBody>
                    <a:bodyPr/>
                    <a:lstStyle/>
                    <a:p>
                      <a:pPr algn="ctr" fontAlgn="ctr"/>
                      <a:r>
                        <a:rPr lang="en-US" sz="500" u="none" strike="noStrike">
                          <a:effectLst/>
                        </a:rPr>
                        <a:t>No exercise</a:t>
                      </a:r>
                      <a:endParaRPr lang="en-US" sz="500" b="0" i="0" u="none" strike="noStrike">
                        <a:solidFill>
                          <a:srgbClr val="000000"/>
                        </a:solidFill>
                        <a:effectLst/>
                        <a:latin typeface="Calibri"/>
                      </a:endParaRPr>
                    </a:p>
                  </a:txBody>
                  <a:tcPr marL="5315" marR="5315" marT="5315" marB="0" anchor="ctr"/>
                </a:tc>
                <a:tc>
                  <a:txBody>
                    <a:bodyPr/>
                    <a:lstStyle/>
                    <a:p>
                      <a:pPr algn="l" fontAlgn="b"/>
                      <a:r>
                        <a:rPr lang="en-US" sz="500" u="none" strike="noStrike">
                          <a:effectLst/>
                        </a:rPr>
                        <a:t>Lecture 1 </a:t>
                      </a:r>
                      <a:br>
                        <a:rPr lang="en-US" sz="500" u="none" strike="noStrike">
                          <a:effectLst/>
                        </a:rPr>
                      </a:br>
                      <a:r>
                        <a:rPr lang="en-US" sz="500" u="none" strike="noStrike">
                          <a:effectLst/>
                        </a:rPr>
                        <a:t>Introduction to the course</a:t>
                      </a:r>
                      <a:br>
                        <a:rPr lang="en-US" sz="500" u="none" strike="noStrike">
                          <a:effectLst/>
                        </a:rPr>
                      </a:br>
                      <a:r>
                        <a:rPr lang="en-US" sz="500" u="none" strike="noStrike">
                          <a:effectLst/>
                        </a:rPr>
                        <a:t>Exercise: </a:t>
                      </a:r>
                      <a:br>
                        <a:rPr lang="en-US" sz="500" u="none" strike="noStrike">
                          <a:effectLst/>
                        </a:rPr>
                      </a:br>
                      <a:r>
                        <a:rPr lang="en-US" sz="500" u="none" strike="noStrike">
                          <a:effectLst/>
                        </a:rPr>
                        <a:t>QUA-KIT</a:t>
                      </a:r>
                      <a:br>
                        <a:rPr lang="en-US" sz="500" u="none" strike="noStrike">
                          <a:effectLst/>
                        </a:rPr>
                      </a:br>
                      <a:r>
                        <a:rPr lang="en-US" sz="500" u="none" strike="noStrike">
                          <a:effectLst/>
                        </a:rPr>
                        <a:t>Online design tool</a:t>
                      </a:r>
                      <a:endParaRPr lang="en-US" sz="500" b="0" i="0" u="none" strike="noStrike">
                        <a:solidFill>
                          <a:srgbClr val="000000"/>
                        </a:solidFill>
                        <a:effectLst/>
                        <a:latin typeface="Calibri"/>
                      </a:endParaRPr>
                    </a:p>
                  </a:txBody>
                  <a:tcPr marL="5315" marR="5315" marT="5315" marB="0" anchor="b"/>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No exercise</a:t>
                      </a:r>
                      <a:endParaRPr lang="en-US" sz="500" b="0" i="0" u="none" strike="noStrike">
                        <a:solidFill>
                          <a:srgbClr val="000000"/>
                        </a:solidFill>
                        <a:effectLst/>
                        <a:latin typeface="Calibri"/>
                      </a:endParaRPr>
                    </a:p>
                  </a:txBody>
                  <a:tcPr marL="5315" marR="5315" marT="5315" marB="0" anchor="ctr"/>
                </a:tc>
                <a:tc>
                  <a:txBody>
                    <a:bodyPr/>
                    <a:lstStyle/>
                    <a:p>
                      <a:pPr algn="l" fontAlgn="t"/>
                      <a:r>
                        <a:rPr lang="sk-SK" sz="500" u="none" strike="noStrike">
                          <a:effectLst/>
                        </a:rPr>
                        <a:t> </a:t>
                      </a:r>
                      <a:endParaRPr lang="sk-SK" sz="500" b="0" i="0" u="none" strike="noStrike">
                        <a:solidFill>
                          <a:srgbClr val="000000"/>
                        </a:solidFill>
                        <a:effectLst/>
                        <a:latin typeface="Calibri"/>
                      </a:endParaRPr>
                    </a:p>
                  </a:txBody>
                  <a:tcPr marL="5315" marR="5315" marT="5315" marB="0"/>
                </a:tc>
                <a:tc>
                  <a:txBody>
                    <a:bodyPr/>
                    <a:lstStyle/>
                    <a:p>
                      <a:pPr algn="ctr" fontAlgn="ctr"/>
                      <a:r>
                        <a:rPr lang="en-US" sz="500" u="none" strike="noStrike">
                          <a:effectLst/>
                        </a:rPr>
                        <a:t>No exercise</a:t>
                      </a:r>
                      <a:endParaRPr lang="en-US" sz="500" b="0" i="0" u="none" strike="noStrike">
                        <a:solidFill>
                          <a:srgbClr val="000000"/>
                        </a:solidFill>
                        <a:effectLst/>
                        <a:latin typeface="Calibri"/>
                      </a:endParaRPr>
                    </a:p>
                  </a:txBody>
                  <a:tcPr marL="5315" marR="5315" marT="5315" marB="0" anchor="ctr"/>
                </a:tc>
                <a:tc>
                  <a:txBody>
                    <a:bodyPr/>
                    <a:lstStyle/>
                    <a:p>
                      <a:pPr algn="l" fontAlgn="b"/>
                      <a:r>
                        <a:rPr lang="sk-SK" sz="500" u="none" strike="noStrike">
                          <a:effectLst/>
                        </a:rPr>
                        <a:t> </a:t>
                      </a:r>
                      <a:endParaRPr lang="sk-SK" sz="500" b="0" i="0" u="none" strike="noStrike">
                        <a:solidFill>
                          <a:srgbClr val="000000"/>
                        </a:solidFill>
                        <a:effectLst/>
                        <a:latin typeface="Calibri"/>
                      </a:endParaRPr>
                    </a:p>
                  </a:txBody>
                  <a:tcPr marL="5315" marR="5315" marT="5315" marB="0" anchor="b"/>
                </a:tc>
                <a:tc>
                  <a:txBody>
                    <a:bodyPr/>
                    <a:lstStyle/>
                    <a:p>
                      <a:pPr algn="ctr" fontAlgn="ctr"/>
                      <a:r>
                        <a:rPr lang="en-US" sz="500" u="none" strike="noStrike" dirty="0">
                          <a:effectLst/>
                        </a:rPr>
                        <a:t>Final presentation </a:t>
                      </a:r>
                      <a:endParaRPr lang="en-US" sz="500" b="0" i="0" u="none" strike="noStrike" dirty="0">
                        <a:solidFill>
                          <a:srgbClr val="000000"/>
                        </a:solidFill>
                        <a:effectLst/>
                        <a:latin typeface="Calibri"/>
                      </a:endParaRPr>
                    </a:p>
                  </a:txBody>
                  <a:tcPr marL="5315" marR="5315" marT="5315" marB="0" anchor="ctr"/>
                </a:tc>
                <a:extLst>
                  <a:ext uri="{0D108BD9-81ED-4DB2-BD59-A6C34878D82A}">
                    <a16:rowId xmlns:a16="http://schemas.microsoft.com/office/drawing/2014/main" xmlns="" val="10006"/>
                  </a:ext>
                </a:extLst>
              </a:tr>
            </a:tbl>
          </a:graphicData>
        </a:graphic>
      </p:graphicFrame>
      <p:sp>
        <p:nvSpPr>
          <p:cNvPr id="2" name="Rectangle 1"/>
          <p:cNvSpPr/>
          <p:nvPr/>
        </p:nvSpPr>
        <p:spPr>
          <a:xfrm>
            <a:off x="13048" y="1552755"/>
            <a:ext cx="9098333" cy="35230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7" name="Rectangle 6"/>
          <p:cNvSpPr/>
          <p:nvPr/>
        </p:nvSpPr>
        <p:spPr>
          <a:xfrm>
            <a:off x="5141064" y="877629"/>
            <a:ext cx="561052" cy="266839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3" name="TextBox 2"/>
          <p:cNvSpPr txBox="1"/>
          <p:nvPr/>
        </p:nvSpPr>
        <p:spPr>
          <a:xfrm>
            <a:off x="339240" y="3842742"/>
            <a:ext cx="4105686" cy="923330"/>
          </a:xfrm>
          <a:prstGeom prst="rect">
            <a:avLst/>
          </a:prstGeom>
          <a:noFill/>
        </p:spPr>
        <p:txBody>
          <a:bodyPr wrap="square" rtlCol="0">
            <a:spAutoFit/>
          </a:bodyPr>
          <a:lstStyle/>
          <a:p>
            <a:pPr defTabSz="685800"/>
            <a:r>
              <a:rPr lang="en-US" sz="1350" u="sng" dirty="0">
                <a:solidFill>
                  <a:prstClr val="black"/>
                </a:solidFill>
              </a:rPr>
              <a:t>Important dates – Hand in exercises:</a:t>
            </a:r>
          </a:p>
          <a:p>
            <a:pPr defTabSz="685800"/>
            <a:r>
              <a:rPr lang="en-US" sz="1350" dirty="0">
                <a:solidFill>
                  <a:prstClr val="white">
                    <a:lumMod val="50000"/>
                  </a:prstClr>
                </a:solidFill>
              </a:rPr>
              <a:t>03.10.2016 -&gt; First proposal in QUA-KIT</a:t>
            </a:r>
          </a:p>
          <a:p>
            <a:pPr defTabSz="685800"/>
            <a:r>
              <a:rPr lang="en-US" sz="1350" dirty="0">
                <a:solidFill>
                  <a:prstClr val="white">
                    <a:lumMod val="50000"/>
                  </a:prstClr>
                </a:solidFill>
              </a:rPr>
              <a:t>31.10.2016 -&gt; Data collection </a:t>
            </a:r>
          </a:p>
          <a:p>
            <a:pPr defTabSz="685800"/>
            <a:r>
              <a:rPr lang="en-US" sz="1350" b="1" dirty="0">
                <a:solidFill>
                  <a:prstClr val="black"/>
                </a:solidFill>
              </a:rPr>
              <a:t>21.11.2016 -&gt; Comparing and rating designs in QUA-KIT</a:t>
            </a:r>
          </a:p>
        </p:txBody>
      </p:sp>
      <p:sp>
        <p:nvSpPr>
          <p:cNvPr id="11" name="TextBox 10"/>
          <p:cNvSpPr txBox="1"/>
          <p:nvPr/>
        </p:nvSpPr>
        <p:spPr>
          <a:xfrm>
            <a:off x="1800585" y="489313"/>
            <a:ext cx="887245" cy="415498"/>
          </a:xfrm>
          <a:prstGeom prst="rect">
            <a:avLst/>
          </a:prstGeom>
          <a:noFill/>
        </p:spPr>
        <p:txBody>
          <a:bodyPr wrap="square" rtlCol="0">
            <a:spAutoFit/>
          </a:bodyPr>
          <a:lstStyle/>
          <a:p>
            <a:pPr defTabSz="685800"/>
            <a:r>
              <a:rPr lang="en-US" sz="1050" dirty="0">
                <a:solidFill>
                  <a:prstClr val="black"/>
                </a:solidFill>
              </a:rPr>
              <a:t>Exercise 1</a:t>
            </a:r>
            <a:br>
              <a:rPr lang="en-US" sz="1050" dirty="0">
                <a:solidFill>
                  <a:prstClr val="black"/>
                </a:solidFill>
              </a:rPr>
            </a:br>
            <a:r>
              <a:rPr lang="en-US" sz="1050" dirty="0">
                <a:solidFill>
                  <a:prstClr val="black"/>
                </a:solidFill>
              </a:rPr>
              <a:t>Part 1</a:t>
            </a:r>
          </a:p>
        </p:txBody>
      </p:sp>
      <p:sp>
        <p:nvSpPr>
          <p:cNvPr id="12" name="TextBox 11"/>
          <p:cNvSpPr txBox="1"/>
          <p:nvPr/>
        </p:nvSpPr>
        <p:spPr>
          <a:xfrm>
            <a:off x="3395803" y="587176"/>
            <a:ext cx="887245" cy="300082"/>
          </a:xfrm>
          <a:prstGeom prst="rect">
            <a:avLst/>
          </a:prstGeom>
          <a:noFill/>
        </p:spPr>
        <p:txBody>
          <a:bodyPr wrap="square" rtlCol="0">
            <a:spAutoFit/>
          </a:bodyPr>
          <a:lstStyle/>
          <a:p>
            <a:pPr defTabSz="685800"/>
            <a:r>
              <a:rPr lang="en-US" sz="1350" dirty="0">
                <a:solidFill>
                  <a:prstClr val="black"/>
                </a:solidFill>
              </a:rPr>
              <a:t>Exercise 2</a:t>
            </a:r>
          </a:p>
        </p:txBody>
      </p:sp>
      <p:sp>
        <p:nvSpPr>
          <p:cNvPr id="14" name="Rectangle 13"/>
          <p:cNvSpPr/>
          <p:nvPr/>
        </p:nvSpPr>
        <p:spPr>
          <a:xfrm>
            <a:off x="1715775" y="495838"/>
            <a:ext cx="1304771" cy="3183800"/>
          </a:xfrm>
          <a:prstGeom prst="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17" name="Rectangle 16"/>
          <p:cNvSpPr/>
          <p:nvPr/>
        </p:nvSpPr>
        <p:spPr>
          <a:xfrm>
            <a:off x="3369704" y="495838"/>
            <a:ext cx="1823286" cy="3183800"/>
          </a:xfrm>
          <a:prstGeom prst="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18" name="Rectangle 17"/>
          <p:cNvSpPr/>
          <p:nvPr/>
        </p:nvSpPr>
        <p:spPr>
          <a:xfrm>
            <a:off x="5116665" y="495838"/>
            <a:ext cx="1231047" cy="3183800"/>
          </a:xfrm>
          <a:prstGeom prst="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19" name="TextBox 18"/>
          <p:cNvSpPr txBox="1"/>
          <p:nvPr/>
        </p:nvSpPr>
        <p:spPr>
          <a:xfrm>
            <a:off x="5186466" y="495838"/>
            <a:ext cx="1267224" cy="415498"/>
          </a:xfrm>
          <a:prstGeom prst="rect">
            <a:avLst/>
          </a:prstGeom>
          <a:noFill/>
        </p:spPr>
        <p:txBody>
          <a:bodyPr wrap="square" rtlCol="0">
            <a:spAutoFit/>
          </a:bodyPr>
          <a:lstStyle/>
          <a:p>
            <a:pPr defTabSz="685800"/>
            <a:r>
              <a:rPr lang="en-US" sz="1050" dirty="0">
                <a:solidFill>
                  <a:prstClr val="black"/>
                </a:solidFill>
              </a:rPr>
              <a:t>Exercise 3</a:t>
            </a:r>
          </a:p>
          <a:p>
            <a:pPr defTabSz="685800"/>
            <a:r>
              <a:rPr lang="en-US" sz="1050" dirty="0">
                <a:solidFill>
                  <a:prstClr val="black"/>
                </a:solidFill>
              </a:rPr>
              <a:t>(Exercise 1, part 2)</a:t>
            </a:r>
          </a:p>
        </p:txBody>
      </p:sp>
      <p:sp>
        <p:nvSpPr>
          <p:cNvPr id="13" name="TextBox 12"/>
          <p:cNvSpPr txBox="1"/>
          <p:nvPr/>
        </p:nvSpPr>
        <p:spPr>
          <a:xfrm>
            <a:off x="4580012" y="3862315"/>
            <a:ext cx="4103241" cy="923330"/>
          </a:xfrm>
          <a:prstGeom prst="rect">
            <a:avLst/>
          </a:prstGeom>
          <a:noFill/>
        </p:spPr>
        <p:txBody>
          <a:bodyPr wrap="square" rtlCol="0">
            <a:spAutoFit/>
          </a:bodyPr>
          <a:lstStyle/>
          <a:p>
            <a:pPr defTabSz="685800"/>
            <a:r>
              <a:rPr lang="en-US" sz="1350" dirty="0">
                <a:solidFill>
                  <a:prstClr val="black"/>
                </a:solidFill>
              </a:rPr>
              <a:t>Please create a word document of your exercise and send it to: </a:t>
            </a:r>
          </a:p>
          <a:p>
            <a:pPr defTabSz="685800"/>
            <a:r>
              <a:rPr lang="en-US" sz="1350" dirty="0">
                <a:solidFill>
                  <a:prstClr val="black"/>
                </a:solidFill>
                <a:hlinkClick r:id="rId2"/>
              </a:rPr>
              <a:t>schmitt@arch.ethz.ch</a:t>
            </a:r>
            <a:endParaRPr lang="en-US" sz="1350" dirty="0">
              <a:solidFill>
                <a:prstClr val="black"/>
              </a:solidFill>
            </a:endParaRPr>
          </a:p>
          <a:p>
            <a:pPr defTabSz="685800"/>
            <a:r>
              <a:rPr lang="en-US" sz="1350" dirty="0">
                <a:solidFill>
                  <a:prstClr val="black"/>
                </a:solidFill>
                <a:hlinkClick r:id="rId3"/>
              </a:rPr>
              <a:t>tapias@arch.ethz.ch</a:t>
            </a:r>
            <a:r>
              <a:rPr lang="en-US" sz="1350" dirty="0">
                <a:solidFill>
                  <a:prstClr val="black"/>
                </a:solidFill>
              </a:rPr>
              <a:t> </a:t>
            </a:r>
          </a:p>
        </p:txBody>
      </p:sp>
    </p:spTree>
    <p:extLst>
      <p:ext uri="{BB962C8B-B14F-4D97-AF65-F5344CB8AC3E}">
        <p14:creationId xmlns:p14="http://schemas.microsoft.com/office/powerpoint/2010/main" val="1490454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565" y="415969"/>
            <a:ext cx="5742005" cy="2169825"/>
          </a:xfrm>
          <a:prstGeom prst="rect">
            <a:avLst/>
          </a:prstGeom>
          <a:noFill/>
        </p:spPr>
        <p:txBody>
          <a:bodyPr wrap="square" rtlCol="0">
            <a:spAutoFit/>
          </a:bodyPr>
          <a:lstStyle/>
          <a:p>
            <a:pPr defTabSz="685800"/>
            <a:r>
              <a:rPr lang="en-US" sz="1350" u="sng" dirty="0">
                <a:solidFill>
                  <a:prstClr val="black"/>
                </a:solidFill>
              </a:rPr>
              <a:t>Exercise 3:</a:t>
            </a:r>
          </a:p>
          <a:p>
            <a:pPr defTabSz="685800"/>
            <a:endParaRPr lang="en-US" sz="1350" u="sng" dirty="0">
              <a:solidFill>
                <a:prstClr val="black"/>
              </a:solidFill>
            </a:endParaRPr>
          </a:p>
          <a:p>
            <a:pPr marL="214313" indent="-214313" defTabSz="685800">
              <a:buFont typeface="Arial"/>
              <a:buChar char="•"/>
            </a:pPr>
            <a:r>
              <a:rPr lang="en-US" sz="1350" dirty="0">
                <a:solidFill>
                  <a:prstClr val="black"/>
                </a:solidFill>
              </a:rPr>
              <a:t>Go to ‘Smart Cities’ in the </a:t>
            </a:r>
            <a:r>
              <a:rPr lang="en-US" sz="1350" dirty="0" err="1">
                <a:solidFill>
                  <a:prstClr val="black"/>
                </a:solidFill>
              </a:rPr>
              <a:t>Edx</a:t>
            </a:r>
            <a:r>
              <a:rPr lang="en-US" sz="1350" dirty="0">
                <a:solidFill>
                  <a:prstClr val="black"/>
                </a:solidFill>
              </a:rPr>
              <a:t> platform and follow the instructions for Exercise 3.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Choose 3 of the designs you rated and explain your decision.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Propose and describe a tool (e.g. visibility analysis or temperature simulation tool) that can be used with Qua-Kit to support you to judge and rate these designs in the future. </a:t>
            </a:r>
          </a:p>
        </p:txBody>
      </p:sp>
      <p:sp>
        <p:nvSpPr>
          <p:cNvPr id="20" name="TextBox 19"/>
          <p:cNvSpPr txBox="1"/>
          <p:nvPr/>
        </p:nvSpPr>
        <p:spPr>
          <a:xfrm>
            <a:off x="4580012" y="3862315"/>
            <a:ext cx="4103241" cy="923330"/>
          </a:xfrm>
          <a:prstGeom prst="rect">
            <a:avLst/>
          </a:prstGeom>
          <a:noFill/>
        </p:spPr>
        <p:txBody>
          <a:bodyPr wrap="square" rtlCol="0">
            <a:spAutoFit/>
          </a:bodyPr>
          <a:lstStyle/>
          <a:p>
            <a:pPr defTabSz="685800"/>
            <a:r>
              <a:rPr lang="en-US" sz="1350" dirty="0">
                <a:solidFill>
                  <a:prstClr val="black"/>
                </a:solidFill>
              </a:rPr>
              <a:t>Please create a word document of your exercise and send it to: </a:t>
            </a:r>
          </a:p>
          <a:p>
            <a:pPr defTabSz="685800"/>
            <a:r>
              <a:rPr lang="en-US" sz="1350" dirty="0">
                <a:solidFill>
                  <a:prstClr val="black"/>
                </a:solidFill>
                <a:hlinkClick r:id="rId2"/>
              </a:rPr>
              <a:t>schmitt@arch.ethz.ch</a:t>
            </a:r>
            <a:endParaRPr lang="en-US" sz="1350" dirty="0">
              <a:solidFill>
                <a:prstClr val="black"/>
              </a:solidFill>
            </a:endParaRPr>
          </a:p>
          <a:p>
            <a:pPr defTabSz="685800"/>
            <a:r>
              <a:rPr lang="en-US" sz="1350" dirty="0">
                <a:solidFill>
                  <a:prstClr val="black"/>
                </a:solidFill>
                <a:hlinkClick r:id="rId3"/>
              </a:rPr>
              <a:t>tapias@arch.ethz.ch</a:t>
            </a:r>
            <a:r>
              <a:rPr lang="en-US" sz="1350" dirty="0">
                <a:solidFill>
                  <a:prstClr val="black"/>
                </a:solidFill>
              </a:rPr>
              <a:t> </a:t>
            </a:r>
          </a:p>
        </p:txBody>
      </p:sp>
      <p:sp>
        <p:nvSpPr>
          <p:cNvPr id="13" name="TextBox 12"/>
          <p:cNvSpPr txBox="1"/>
          <p:nvPr/>
        </p:nvSpPr>
        <p:spPr>
          <a:xfrm>
            <a:off x="296500" y="4277814"/>
            <a:ext cx="4105686" cy="507831"/>
          </a:xfrm>
          <a:prstGeom prst="rect">
            <a:avLst/>
          </a:prstGeom>
          <a:noFill/>
        </p:spPr>
        <p:txBody>
          <a:bodyPr wrap="square" rtlCol="0">
            <a:spAutoFit/>
          </a:bodyPr>
          <a:lstStyle/>
          <a:p>
            <a:pPr defTabSz="685800"/>
            <a:r>
              <a:rPr lang="en-US" sz="1350" u="sng" dirty="0">
                <a:solidFill>
                  <a:prstClr val="black"/>
                </a:solidFill>
              </a:rPr>
              <a:t>Hand in exercise:</a:t>
            </a:r>
          </a:p>
          <a:p>
            <a:pPr defTabSz="685800"/>
            <a:r>
              <a:rPr lang="en-US" sz="1350" dirty="0">
                <a:solidFill>
                  <a:prstClr val="black"/>
                </a:solidFill>
              </a:rPr>
              <a:t>21.11.2016 -&gt; Comparing and rating designs in QUA-KIT</a:t>
            </a:r>
          </a:p>
        </p:txBody>
      </p:sp>
    </p:spTree>
    <p:extLst>
      <p:ext uri="{BB962C8B-B14F-4D97-AF65-F5344CB8AC3E}">
        <p14:creationId xmlns:p14="http://schemas.microsoft.com/office/powerpoint/2010/main" val="426904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7 at 09.1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350" y="0"/>
            <a:ext cx="5593931" cy="5143500"/>
          </a:xfrm>
          <a:prstGeom prst="rect">
            <a:avLst/>
          </a:prstGeom>
        </p:spPr>
      </p:pic>
      <p:sp>
        <p:nvSpPr>
          <p:cNvPr id="6" name="Rectangle 5"/>
          <p:cNvSpPr/>
          <p:nvPr/>
        </p:nvSpPr>
        <p:spPr>
          <a:xfrm>
            <a:off x="1868334" y="3224952"/>
            <a:ext cx="1434833" cy="35230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1827086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565" y="415969"/>
            <a:ext cx="5742005" cy="2169825"/>
          </a:xfrm>
          <a:prstGeom prst="rect">
            <a:avLst/>
          </a:prstGeom>
          <a:noFill/>
        </p:spPr>
        <p:txBody>
          <a:bodyPr wrap="square" rtlCol="0">
            <a:spAutoFit/>
          </a:bodyPr>
          <a:lstStyle/>
          <a:p>
            <a:pPr defTabSz="685800"/>
            <a:r>
              <a:rPr lang="en-US" sz="1350" u="sng" dirty="0">
                <a:solidFill>
                  <a:prstClr val="black"/>
                </a:solidFill>
              </a:rPr>
              <a:t>Exercise 3:</a:t>
            </a:r>
          </a:p>
          <a:p>
            <a:pPr defTabSz="685800"/>
            <a:endParaRPr lang="en-US" sz="1350" u="sng" dirty="0">
              <a:solidFill>
                <a:prstClr val="black"/>
              </a:solidFill>
            </a:endParaRPr>
          </a:p>
          <a:p>
            <a:pPr marL="214313" indent="-214313" defTabSz="685800">
              <a:buFont typeface="Arial"/>
              <a:buChar char="•"/>
            </a:pPr>
            <a:r>
              <a:rPr lang="en-US" sz="1350" dirty="0">
                <a:solidFill>
                  <a:prstClr val="black"/>
                </a:solidFill>
              </a:rPr>
              <a:t>Go to ‘Smart Cities’ in the </a:t>
            </a:r>
            <a:r>
              <a:rPr lang="en-US" sz="1350" dirty="0" err="1">
                <a:solidFill>
                  <a:prstClr val="black"/>
                </a:solidFill>
              </a:rPr>
              <a:t>Edx</a:t>
            </a:r>
            <a:r>
              <a:rPr lang="en-US" sz="1350" dirty="0">
                <a:solidFill>
                  <a:prstClr val="black"/>
                </a:solidFill>
              </a:rPr>
              <a:t> platform and follow the instructions for Exercise 3.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Choose 3 of the designs you rated and explain your decision.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Propose and describe a tool (e.g. visibility analysis or temperature simulation tool) that can be used with Qua-Kit to support you to judge and rate these designs in the future. </a:t>
            </a:r>
          </a:p>
        </p:txBody>
      </p:sp>
      <p:sp>
        <p:nvSpPr>
          <p:cNvPr id="20" name="TextBox 19"/>
          <p:cNvSpPr txBox="1"/>
          <p:nvPr/>
        </p:nvSpPr>
        <p:spPr>
          <a:xfrm>
            <a:off x="4580012" y="3862315"/>
            <a:ext cx="4103241" cy="923330"/>
          </a:xfrm>
          <a:prstGeom prst="rect">
            <a:avLst/>
          </a:prstGeom>
          <a:noFill/>
        </p:spPr>
        <p:txBody>
          <a:bodyPr wrap="square" rtlCol="0">
            <a:spAutoFit/>
          </a:bodyPr>
          <a:lstStyle/>
          <a:p>
            <a:pPr defTabSz="685800"/>
            <a:r>
              <a:rPr lang="en-US" sz="1350" dirty="0">
                <a:solidFill>
                  <a:prstClr val="black"/>
                </a:solidFill>
              </a:rPr>
              <a:t>Please create a word document of your exercise and send it to: </a:t>
            </a:r>
          </a:p>
          <a:p>
            <a:pPr defTabSz="685800"/>
            <a:r>
              <a:rPr lang="en-US" sz="1350" dirty="0">
                <a:solidFill>
                  <a:prstClr val="black"/>
                </a:solidFill>
                <a:hlinkClick r:id="rId2"/>
              </a:rPr>
              <a:t>schmitt@arch.ethz.ch</a:t>
            </a:r>
            <a:endParaRPr lang="en-US" sz="1350" dirty="0">
              <a:solidFill>
                <a:prstClr val="black"/>
              </a:solidFill>
            </a:endParaRPr>
          </a:p>
          <a:p>
            <a:pPr defTabSz="685800"/>
            <a:r>
              <a:rPr lang="en-US" sz="1350" dirty="0">
                <a:solidFill>
                  <a:prstClr val="black"/>
                </a:solidFill>
                <a:hlinkClick r:id="rId3"/>
              </a:rPr>
              <a:t>tapias@arch.ethz.ch</a:t>
            </a:r>
            <a:r>
              <a:rPr lang="en-US" sz="1350" dirty="0">
                <a:solidFill>
                  <a:prstClr val="black"/>
                </a:solidFill>
              </a:rPr>
              <a:t> </a:t>
            </a:r>
          </a:p>
        </p:txBody>
      </p:sp>
      <p:sp>
        <p:nvSpPr>
          <p:cNvPr id="13" name="TextBox 12"/>
          <p:cNvSpPr txBox="1"/>
          <p:nvPr/>
        </p:nvSpPr>
        <p:spPr>
          <a:xfrm>
            <a:off x="296500" y="4277814"/>
            <a:ext cx="4105686" cy="507831"/>
          </a:xfrm>
          <a:prstGeom prst="rect">
            <a:avLst/>
          </a:prstGeom>
          <a:noFill/>
        </p:spPr>
        <p:txBody>
          <a:bodyPr wrap="square" rtlCol="0">
            <a:spAutoFit/>
          </a:bodyPr>
          <a:lstStyle/>
          <a:p>
            <a:pPr defTabSz="685800"/>
            <a:r>
              <a:rPr lang="en-US" sz="1350" u="sng" dirty="0">
                <a:solidFill>
                  <a:prstClr val="black"/>
                </a:solidFill>
              </a:rPr>
              <a:t>Hand in exercise:</a:t>
            </a:r>
          </a:p>
          <a:p>
            <a:pPr defTabSz="685800"/>
            <a:r>
              <a:rPr lang="en-US" sz="1350" dirty="0">
                <a:solidFill>
                  <a:prstClr val="black"/>
                </a:solidFill>
              </a:rPr>
              <a:t>21.11.2016 -&gt; Comparing and rating designs in QUA-KIT</a:t>
            </a:r>
          </a:p>
        </p:txBody>
      </p:sp>
    </p:spTree>
    <p:extLst>
      <p:ext uri="{BB962C8B-B14F-4D97-AF65-F5344CB8AC3E}">
        <p14:creationId xmlns:p14="http://schemas.microsoft.com/office/powerpoint/2010/main" val="1942880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Abgerundetes Rechteck 2"/>
          <p:cNvSpPr/>
          <p:nvPr/>
        </p:nvSpPr>
        <p:spPr>
          <a:xfrm>
            <a:off x="3763158" y="1428750"/>
            <a:ext cx="690863" cy="2590800"/>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graphicFrame>
        <p:nvGraphicFramePr>
          <p:cNvPr id="4" name="Diagramm 3"/>
          <p:cNvGraphicFramePr/>
          <p:nvPr>
            <p:extLst/>
          </p:nvPr>
        </p:nvGraphicFramePr>
        <p:xfrm>
          <a:off x="348835" y="590550"/>
          <a:ext cx="8446330" cy="3353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bgerundetes Rechteck 4"/>
          <p:cNvSpPr/>
          <p:nvPr/>
        </p:nvSpPr>
        <p:spPr>
          <a:xfrm>
            <a:off x="5147308" y="3135854"/>
            <a:ext cx="690863" cy="883696"/>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1943247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7 at 09.1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54814"/>
          </a:xfrm>
          <a:prstGeom prst="rect">
            <a:avLst/>
          </a:prstGeom>
        </p:spPr>
      </p:pic>
    </p:spTree>
    <p:extLst>
      <p:ext uri="{BB962C8B-B14F-4D97-AF65-F5344CB8AC3E}">
        <p14:creationId xmlns:p14="http://schemas.microsoft.com/office/powerpoint/2010/main" val="966439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7 at 09.14.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11648" cy="5143500"/>
          </a:xfrm>
          <a:prstGeom prst="rect">
            <a:avLst/>
          </a:prstGeom>
        </p:spPr>
      </p:pic>
    </p:spTree>
    <p:extLst>
      <p:ext uri="{BB962C8B-B14F-4D97-AF65-F5344CB8AC3E}">
        <p14:creationId xmlns:p14="http://schemas.microsoft.com/office/powerpoint/2010/main" val="1528862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7 at 09.14.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11648" cy="5143500"/>
          </a:xfrm>
          <a:prstGeom prst="rect">
            <a:avLst/>
          </a:prstGeom>
        </p:spPr>
      </p:pic>
      <p:pic>
        <p:nvPicPr>
          <p:cNvPr id="2" name="Picture 1" descr="Screen Shot 2016-11-07 at 10.02.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5" y="1147919"/>
            <a:ext cx="9144000" cy="4234894"/>
          </a:xfrm>
          <a:prstGeom prst="rect">
            <a:avLst/>
          </a:prstGeom>
        </p:spPr>
      </p:pic>
    </p:spTree>
    <p:extLst>
      <p:ext uri="{BB962C8B-B14F-4D97-AF65-F5344CB8AC3E}">
        <p14:creationId xmlns:p14="http://schemas.microsoft.com/office/powerpoint/2010/main" val="952318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565" y="415969"/>
            <a:ext cx="5742005" cy="2169825"/>
          </a:xfrm>
          <a:prstGeom prst="rect">
            <a:avLst/>
          </a:prstGeom>
          <a:noFill/>
        </p:spPr>
        <p:txBody>
          <a:bodyPr wrap="square" rtlCol="0">
            <a:spAutoFit/>
          </a:bodyPr>
          <a:lstStyle/>
          <a:p>
            <a:pPr defTabSz="685800"/>
            <a:r>
              <a:rPr lang="en-US" sz="1350" u="sng" dirty="0">
                <a:solidFill>
                  <a:prstClr val="black"/>
                </a:solidFill>
              </a:rPr>
              <a:t>Exercise 3:</a:t>
            </a:r>
          </a:p>
          <a:p>
            <a:pPr defTabSz="685800"/>
            <a:endParaRPr lang="en-US" sz="1350" u="sng" dirty="0">
              <a:solidFill>
                <a:prstClr val="black"/>
              </a:solidFill>
            </a:endParaRPr>
          </a:p>
          <a:p>
            <a:pPr marL="214313" indent="-214313" defTabSz="685800">
              <a:buFont typeface="Arial"/>
              <a:buChar char="•"/>
            </a:pPr>
            <a:r>
              <a:rPr lang="en-US" sz="1350" dirty="0">
                <a:solidFill>
                  <a:prstClr val="black"/>
                </a:solidFill>
              </a:rPr>
              <a:t>Go to ‘Smart Cities’ in the </a:t>
            </a:r>
            <a:r>
              <a:rPr lang="en-US" sz="1350" dirty="0" err="1">
                <a:solidFill>
                  <a:prstClr val="black"/>
                </a:solidFill>
              </a:rPr>
              <a:t>Edx</a:t>
            </a:r>
            <a:r>
              <a:rPr lang="en-US" sz="1350" dirty="0">
                <a:solidFill>
                  <a:prstClr val="black"/>
                </a:solidFill>
              </a:rPr>
              <a:t> platform and follow the instructions for Exercise 3.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Choose 3 of the designs you rated and explain your decision.  </a:t>
            </a:r>
          </a:p>
          <a:p>
            <a:pPr marL="214313" indent="-214313" defTabSz="685800">
              <a:buFont typeface="Arial"/>
              <a:buChar char="•"/>
            </a:pPr>
            <a:endParaRPr lang="en-US" sz="1350" dirty="0">
              <a:solidFill>
                <a:prstClr val="black"/>
              </a:solidFill>
            </a:endParaRPr>
          </a:p>
          <a:p>
            <a:pPr marL="214313" indent="-214313" defTabSz="685800">
              <a:buFont typeface="Arial"/>
              <a:buChar char="•"/>
            </a:pPr>
            <a:r>
              <a:rPr lang="en-US" sz="1350" dirty="0">
                <a:solidFill>
                  <a:prstClr val="black"/>
                </a:solidFill>
              </a:rPr>
              <a:t>Propose and describe a tool (e.g. visibility analysis or temperature simulation tool) that can be used with Qua-Kit to support you to judge and rate these designs in the future. </a:t>
            </a:r>
          </a:p>
        </p:txBody>
      </p:sp>
      <p:sp>
        <p:nvSpPr>
          <p:cNvPr id="20" name="TextBox 19"/>
          <p:cNvSpPr txBox="1"/>
          <p:nvPr/>
        </p:nvSpPr>
        <p:spPr>
          <a:xfrm>
            <a:off x="4580012" y="3862315"/>
            <a:ext cx="4103241" cy="923330"/>
          </a:xfrm>
          <a:prstGeom prst="rect">
            <a:avLst/>
          </a:prstGeom>
          <a:noFill/>
        </p:spPr>
        <p:txBody>
          <a:bodyPr wrap="square" rtlCol="0">
            <a:spAutoFit/>
          </a:bodyPr>
          <a:lstStyle/>
          <a:p>
            <a:pPr defTabSz="685800"/>
            <a:r>
              <a:rPr lang="en-US" sz="1350" dirty="0">
                <a:solidFill>
                  <a:prstClr val="black"/>
                </a:solidFill>
              </a:rPr>
              <a:t>Please create a word document of your exercise and send it to: </a:t>
            </a:r>
          </a:p>
          <a:p>
            <a:pPr defTabSz="685800"/>
            <a:r>
              <a:rPr lang="en-US" sz="1350" dirty="0">
                <a:solidFill>
                  <a:prstClr val="black"/>
                </a:solidFill>
                <a:hlinkClick r:id="rId2"/>
              </a:rPr>
              <a:t>schmitt@arch.ethz.ch</a:t>
            </a:r>
            <a:endParaRPr lang="en-US" sz="1350" dirty="0">
              <a:solidFill>
                <a:prstClr val="black"/>
              </a:solidFill>
            </a:endParaRPr>
          </a:p>
          <a:p>
            <a:pPr defTabSz="685800"/>
            <a:r>
              <a:rPr lang="en-US" sz="1350" dirty="0">
                <a:solidFill>
                  <a:prstClr val="black"/>
                </a:solidFill>
                <a:hlinkClick r:id="rId3"/>
              </a:rPr>
              <a:t>tapias@arch.ethz.ch</a:t>
            </a:r>
            <a:r>
              <a:rPr lang="en-US" sz="1350" dirty="0">
                <a:solidFill>
                  <a:prstClr val="black"/>
                </a:solidFill>
              </a:rPr>
              <a:t> </a:t>
            </a:r>
          </a:p>
        </p:txBody>
      </p:sp>
      <p:sp>
        <p:nvSpPr>
          <p:cNvPr id="13" name="TextBox 12"/>
          <p:cNvSpPr txBox="1"/>
          <p:nvPr/>
        </p:nvSpPr>
        <p:spPr>
          <a:xfrm>
            <a:off x="296500" y="4277814"/>
            <a:ext cx="4105686" cy="507831"/>
          </a:xfrm>
          <a:prstGeom prst="rect">
            <a:avLst/>
          </a:prstGeom>
          <a:noFill/>
        </p:spPr>
        <p:txBody>
          <a:bodyPr wrap="square" rtlCol="0">
            <a:spAutoFit/>
          </a:bodyPr>
          <a:lstStyle/>
          <a:p>
            <a:pPr defTabSz="685800"/>
            <a:r>
              <a:rPr lang="en-US" sz="1350" u="sng" dirty="0">
                <a:solidFill>
                  <a:prstClr val="black"/>
                </a:solidFill>
              </a:rPr>
              <a:t>Hand in exercise:</a:t>
            </a:r>
          </a:p>
          <a:p>
            <a:pPr defTabSz="685800"/>
            <a:r>
              <a:rPr lang="en-US" sz="1350" dirty="0">
                <a:solidFill>
                  <a:prstClr val="black"/>
                </a:solidFill>
              </a:rPr>
              <a:t>21.11.2016 -&gt; Comparing and rating designs in QUA-KIT</a:t>
            </a:r>
          </a:p>
        </p:txBody>
      </p:sp>
    </p:spTree>
    <p:extLst>
      <p:ext uri="{BB962C8B-B14F-4D97-AF65-F5344CB8AC3E}">
        <p14:creationId xmlns:p14="http://schemas.microsoft.com/office/powerpoint/2010/main" val="1590295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1115550" y="451070"/>
            <a:ext cx="7264879"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b="1" dirty="0" smtClean="0">
                <a:solidFill>
                  <a:prstClr val="white"/>
                </a:solidFill>
                <a:latin typeface="Arial"/>
                <a:cs typeface="Arial"/>
              </a:rPr>
              <a:t>Urban Governance</a:t>
            </a:r>
          </a:p>
          <a:p>
            <a:pPr marL="0" indent="0">
              <a:buFont typeface="Arial"/>
              <a:buNone/>
            </a:pPr>
            <a:endParaRPr lang="en-GB" sz="1200" dirty="0" smtClean="0">
              <a:solidFill>
                <a:prstClr val="white"/>
              </a:solidFill>
              <a:latin typeface="Arial"/>
              <a:cs typeface="Arial"/>
            </a:endParaRPr>
          </a:p>
          <a:p>
            <a:pPr marL="0" indent="0">
              <a:buFont typeface="Arial"/>
              <a:buNone/>
            </a:pPr>
            <a:r>
              <a:rPr lang="en-GB" sz="1200" dirty="0" smtClean="0">
                <a:solidFill>
                  <a:prstClr val="white"/>
                </a:solidFill>
              </a:rPr>
              <a:t>“"Governance" is the art of public leadership. There are three distinct dimensions of governance:</a:t>
            </a:r>
          </a:p>
          <a:p>
            <a:r>
              <a:rPr lang="en-GB" sz="1200" dirty="0" smtClean="0">
                <a:solidFill>
                  <a:prstClr val="white"/>
                </a:solidFill>
              </a:rPr>
              <a:t>the form of political regime;</a:t>
            </a:r>
          </a:p>
          <a:p>
            <a:r>
              <a:rPr lang="en-GB" sz="1200" dirty="0" smtClean="0">
                <a:solidFill>
                  <a:prstClr val="white"/>
                </a:solidFill>
              </a:rPr>
              <a:t>the process by which authority is exercised in the management of a country’s economic and social resources; and</a:t>
            </a:r>
          </a:p>
          <a:p>
            <a:r>
              <a:rPr lang="en-GB" sz="1200" dirty="0" smtClean="0">
                <a:solidFill>
                  <a:prstClr val="white"/>
                </a:solidFill>
              </a:rPr>
              <a:t>the capacity of governments to design, formulate, and implement policies and discharge functions.</a:t>
            </a:r>
          </a:p>
          <a:p>
            <a:pPr marL="0" indent="0">
              <a:buFont typeface="Arial"/>
              <a:buNone/>
            </a:pPr>
            <a:endParaRPr lang="en-GB" sz="1200" dirty="0" smtClean="0">
              <a:solidFill>
                <a:prstClr val="white"/>
              </a:solidFill>
            </a:endParaRPr>
          </a:p>
          <a:p>
            <a:pPr marL="0" indent="0">
              <a:buFont typeface="Arial"/>
              <a:buNone/>
            </a:pPr>
            <a:r>
              <a:rPr lang="en-GB" sz="1200" dirty="0" smtClean="0">
                <a:solidFill>
                  <a:prstClr val="white"/>
                </a:solidFill>
              </a:rPr>
              <a:t>The criteria that constitute good governance have been drawn from these three dimensions, and include:</a:t>
            </a:r>
          </a:p>
          <a:p>
            <a:r>
              <a:rPr lang="en-GB" sz="1200" dirty="0" smtClean="0">
                <a:solidFill>
                  <a:prstClr val="white"/>
                </a:solidFill>
              </a:rPr>
              <a:t>legitimacy of government (degree of "democratization"),</a:t>
            </a:r>
          </a:p>
          <a:p>
            <a:r>
              <a:rPr lang="en-GB" sz="1200" dirty="0" smtClean="0">
                <a:solidFill>
                  <a:prstClr val="white"/>
                </a:solidFill>
              </a:rPr>
              <a:t>accountability of political and official elements of government (media freedom, transparency of decision-making, accountability mechanisms),</a:t>
            </a:r>
          </a:p>
          <a:p>
            <a:r>
              <a:rPr lang="en-GB" sz="1200" dirty="0" smtClean="0">
                <a:solidFill>
                  <a:prstClr val="white"/>
                </a:solidFill>
              </a:rPr>
              <a:t>competence of governments to formulate policies and deliver services,</a:t>
            </a:r>
          </a:p>
          <a:p>
            <a:r>
              <a:rPr lang="en-GB" sz="1200" dirty="0" smtClean="0">
                <a:solidFill>
                  <a:prstClr val="white"/>
                </a:solidFill>
              </a:rPr>
              <a:t>respect for human rights and rule of law (individual and group rights and security, framework for economic and social activity, participation).”</a:t>
            </a:r>
          </a:p>
          <a:p>
            <a:endParaRPr lang="en-GB" sz="1200" dirty="0" smtClean="0">
              <a:solidFill>
                <a:prstClr val="white"/>
              </a:solidFill>
            </a:endParaRPr>
          </a:p>
          <a:p>
            <a:pPr marL="0" indent="0">
              <a:buFont typeface="Arial"/>
              <a:buNone/>
            </a:pPr>
            <a:r>
              <a:rPr lang="en-GB" sz="1200" i="1" dirty="0" smtClean="0">
                <a:solidFill>
                  <a:prstClr val="white"/>
                </a:solidFill>
              </a:rPr>
              <a:t>Novartis Foundation for Sustainable Development</a:t>
            </a:r>
            <a:endParaRPr lang="en-GB" sz="1200" dirty="0">
              <a:solidFill>
                <a:prstClr val="white"/>
              </a:solidFill>
              <a:latin typeface="Arial"/>
              <a:cs typeface="Arial"/>
            </a:endParaRPr>
          </a:p>
        </p:txBody>
      </p:sp>
    </p:spTree>
    <p:extLst>
      <p:ext uri="{BB962C8B-B14F-4D97-AF65-F5344CB8AC3E}">
        <p14:creationId xmlns:p14="http://schemas.microsoft.com/office/powerpoint/2010/main" val="203595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olidFill>
                  <a:schemeClr val="bg2"/>
                </a:solidFill>
              </a:rPr>
              <a:t>Conclusions </a:t>
            </a:r>
            <a:r>
              <a:rPr lang="mr-IN" dirty="0" smtClean="0">
                <a:solidFill>
                  <a:schemeClr val="bg2"/>
                </a:solidFill>
              </a:rPr>
              <a:t>–</a:t>
            </a:r>
            <a:r>
              <a:rPr lang="en-GB" dirty="0" smtClean="0">
                <a:solidFill>
                  <a:schemeClr val="bg2"/>
                </a:solidFill>
              </a:rPr>
              <a:t> Smart Governance</a:t>
            </a:r>
            <a:endParaRPr lang="en-GB" dirty="0"/>
          </a:p>
        </p:txBody>
      </p:sp>
      <p:sp>
        <p:nvSpPr>
          <p:cNvPr id="4" name="Inhaltsplatzhalter 3"/>
          <p:cNvSpPr>
            <a:spLocks noGrp="1"/>
          </p:cNvSpPr>
          <p:nvPr>
            <p:ph idx="1"/>
          </p:nvPr>
        </p:nvSpPr>
        <p:spPr/>
        <p:txBody>
          <a:bodyPr>
            <a:normAutofit/>
          </a:bodyPr>
          <a:lstStyle/>
          <a:p>
            <a:r>
              <a:rPr lang="en-GB" sz="1800" dirty="0" smtClean="0">
                <a:solidFill>
                  <a:schemeClr val="bg1"/>
                </a:solidFill>
                <a:latin typeface="Arial" charset="0"/>
                <a:ea typeface="Arial" charset="0"/>
                <a:cs typeface="Arial" charset="0"/>
              </a:rPr>
              <a:t>Urban (Smart) </a:t>
            </a:r>
            <a:r>
              <a:rPr lang="en-GB" sz="1800" dirty="0" smtClean="0">
                <a:solidFill>
                  <a:schemeClr val="bg1"/>
                </a:solidFill>
                <a:latin typeface="Arial" charset="0"/>
                <a:ea typeface="Arial" charset="0"/>
                <a:cs typeface="Arial" charset="0"/>
              </a:rPr>
              <a:t>Governance is </a:t>
            </a:r>
            <a:r>
              <a:rPr lang="en-GB" sz="1800" dirty="0" smtClean="0">
                <a:solidFill>
                  <a:srgbClr val="FFFF00"/>
                </a:solidFill>
                <a:latin typeface="Arial" charset="0"/>
                <a:ea typeface="Arial" charset="0"/>
                <a:cs typeface="Arial" charset="0"/>
              </a:rPr>
              <a:t>specific</a:t>
            </a:r>
            <a:r>
              <a:rPr lang="en-GB" sz="1800" dirty="0" smtClean="0">
                <a:solidFill>
                  <a:schemeClr val="bg1"/>
                </a:solidFill>
                <a:latin typeface="Arial" charset="0"/>
                <a:ea typeface="Arial" charset="0"/>
                <a:cs typeface="Arial" charset="0"/>
              </a:rPr>
              <a:t> to each city and determines its development </a:t>
            </a:r>
          </a:p>
          <a:p>
            <a:r>
              <a:rPr lang="en-GB" altLang="de-DE" sz="1800" dirty="0" smtClean="0">
                <a:solidFill>
                  <a:schemeClr val="bg1"/>
                </a:solidFill>
                <a:latin typeface="Arial" charset="0"/>
                <a:ea typeface="Arial" charset="0"/>
                <a:cs typeface="Arial" charset="0"/>
              </a:rPr>
              <a:t>The </a:t>
            </a:r>
            <a:r>
              <a:rPr lang="en-GB" altLang="de-DE" sz="1800" dirty="0" smtClean="0">
                <a:solidFill>
                  <a:srgbClr val="FFFF00"/>
                </a:solidFill>
                <a:latin typeface="Arial" charset="0"/>
                <a:ea typeface="Arial" charset="0"/>
                <a:cs typeface="Arial" charset="0"/>
              </a:rPr>
              <a:t>quality</a:t>
            </a:r>
            <a:r>
              <a:rPr lang="en-GB" altLang="de-DE" sz="1800" dirty="0" smtClean="0">
                <a:solidFill>
                  <a:schemeClr val="bg1"/>
                </a:solidFill>
                <a:latin typeface="Arial" charset="0"/>
                <a:ea typeface="Arial" charset="0"/>
                <a:cs typeface="Arial" charset="0"/>
              </a:rPr>
              <a:t> of urban governance is </a:t>
            </a:r>
            <a:r>
              <a:rPr lang="en-GB" altLang="de-DE" sz="1800" dirty="0" smtClean="0">
                <a:solidFill>
                  <a:srgbClr val="FFFF00"/>
                </a:solidFill>
                <a:latin typeface="Arial" charset="0"/>
                <a:ea typeface="Arial" charset="0"/>
                <a:cs typeface="Arial" charset="0"/>
              </a:rPr>
              <a:t>decisive</a:t>
            </a:r>
            <a:r>
              <a:rPr lang="en-GB" altLang="de-DE" sz="1800" dirty="0" smtClean="0">
                <a:solidFill>
                  <a:schemeClr val="bg1"/>
                </a:solidFill>
                <a:latin typeface="Arial" charset="0"/>
                <a:ea typeface="Arial" charset="0"/>
                <a:cs typeface="Arial" charset="0"/>
              </a:rPr>
              <a:t> for the progress of the urban system</a:t>
            </a:r>
          </a:p>
          <a:p>
            <a:r>
              <a:rPr lang="en-GB" altLang="de-DE" sz="1800" dirty="0" smtClean="0">
                <a:solidFill>
                  <a:schemeClr val="bg1"/>
                </a:solidFill>
                <a:latin typeface="Arial" charset="0"/>
                <a:ea typeface="Arial" charset="0"/>
                <a:cs typeface="Arial" charset="0"/>
              </a:rPr>
              <a:t>If </a:t>
            </a:r>
            <a:r>
              <a:rPr lang="en-GB" altLang="de-DE" sz="1800" dirty="0" smtClean="0">
                <a:solidFill>
                  <a:srgbClr val="FFFF00"/>
                </a:solidFill>
                <a:latin typeface="Arial" charset="0"/>
                <a:ea typeface="Arial" charset="0"/>
                <a:cs typeface="Arial" charset="0"/>
              </a:rPr>
              <a:t>neglected</a:t>
            </a:r>
            <a:r>
              <a:rPr lang="en-GB" altLang="de-DE" sz="1800" dirty="0" smtClean="0">
                <a:solidFill>
                  <a:schemeClr val="bg1"/>
                </a:solidFill>
                <a:latin typeface="Arial" charset="0"/>
                <a:ea typeface="Arial" charset="0"/>
                <a:cs typeface="Arial" charset="0"/>
              </a:rPr>
              <a:t>, consequences are </a:t>
            </a:r>
            <a:r>
              <a:rPr lang="en-GB" altLang="de-DE" sz="1800" dirty="0" smtClean="0">
                <a:solidFill>
                  <a:srgbClr val="FFFF00"/>
                </a:solidFill>
                <a:latin typeface="Arial" charset="0"/>
                <a:ea typeface="Arial" charset="0"/>
                <a:cs typeface="Arial" charset="0"/>
              </a:rPr>
              <a:t>severe</a:t>
            </a:r>
            <a:r>
              <a:rPr lang="en-GB" altLang="de-DE" sz="1800" dirty="0" smtClean="0">
                <a:solidFill>
                  <a:schemeClr val="bg1"/>
                </a:solidFill>
                <a:latin typeface="Arial" charset="0"/>
                <a:ea typeface="Arial" charset="0"/>
                <a:cs typeface="Arial" charset="0"/>
              </a:rPr>
              <a:t>, ranging from protests to blocking the development to threatening Society and its foundations</a:t>
            </a:r>
          </a:p>
          <a:p>
            <a:r>
              <a:rPr lang="en-GB" altLang="de-DE" sz="1800" dirty="0" smtClean="0">
                <a:solidFill>
                  <a:srgbClr val="FFFF00"/>
                </a:solidFill>
                <a:latin typeface="Arial" charset="0"/>
                <a:ea typeface="Arial" charset="0"/>
                <a:cs typeface="Arial" charset="0"/>
              </a:rPr>
              <a:t>Inclusiveness</a:t>
            </a:r>
            <a:r>
              <a:rPr lang="en-GB" altLang="de-DE" sz="1800" dirty="0" smtClean="0">
                <a:solidFill>
                  <a:schemeClr val="bg1"/>
                </a:solidFill>
                <a:latin typeface="Arial" charset="0"/>
                <a:ea typeface="Arial" charset="0"/>
                <a:cs typeface="Arial" charset="0"/>
              </a:rPr>
              <a:t> in urban decision-making is of utmost importance for urban progress </a:t>
            </a:r>
            <a:r>
              <a:rPr lang="en-GB" altLang="de-DE" sz="1800" dirty="0" smtClean="0">
                <a:solidFill>
                  <a:schemeClr val="bg1"/>
                </a:solidFill>
                <a:latin typeface="Arial" charset="0"/>
                <a:ea typeface="Arial" charset="0"/>
                <a:cs typeface="Arial" charset="0"/>
                <a:sym typeface="Wingdings"/>
              </a:rPr>
              <a:t></a:t>
            </a:r>
            <a:r>
              <a:rPr lang="en-GB" altLang="de-DE" sz="1800" dirty="0" smtClean="0">
                <a:solidFill>
                  <a:schemeClr val="bg1"/>
                </a:solidFill>
                <a:latin typeface="Arial" charset="0"/>
                <a:ea typeface="Arial" charset="0"/>
                <a:cs typeface="Arial" charset="0"/>
              </a:rPr>
              <a:t> participatory design and </a:t>
            </a:r>
            <a:r>
              <a:rPr lang="en-GB" altLang="de-DE" sz="1800" dirty="0" smtClean="0">
                <a:solidFill>
                  <a:srgbClr val="FFFF00"/>
                </a:solidFill>
                <a:latin typeface="Arial" charset="0"/>
                <a:ea typeface="Arial" charset="0"/>
                <a:cs typeface="Arial" charset="0"/>
              </a:rPr>
              <a:t>citizen design science </a:t>
            </a:r>
            <a:r>
              <a:rPr lang="en-GB" altLang="de-DE" sz="1800" dirty="0" smtClean="0">
                <a:solidFill>
                  <a:schemeClr val="bg1"/>
                </a:solidFill>
                <a:latin typeface="Arial" charset="0"/>
                <a:ea typeface="Arial" charset="0"/>
                <a:cs typeface="Arial" charset="0"/>
              </a:rPr>
              <a:t>are therefore crucial for the future</a:t>
            </a:r>
          </a:p>
        </p:txBody>
      </p:sp>
    </p:spTree>
    <p:extLst>
      <p:ext uri="{BB962C8B-B14F-4D97-AF65-F5344CB8AC3E}">
        <p14:creationId xmlns:p14="http://schemas.microsoft.com/office/powerpoint/2010/main" val="407199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78788" y="3087294"/>
            <a:ext cx="7772400" cy="1102519"/>
          </a:xfrm>
        </p:spPr>
        <p:txBody>
          <a:bodyPr>
            <a:noAutofit/>
          </a:bodyPr>
          <a:lstStyle/>
          <a:p>
            <a:pPr algn="r"/>
            <a:r>
              <a:rPr lang="de-DE" sz="2800" dirty="0" smtClean="0">
                <a:solidFill>
                  <a:schemeClr val="bg2">
                    <a:lumMod val="50000"/>
                  </a:schemeClr>
                </a:solidFill>
              </a:rPr>
              <a:t>SMART </a:t>
            </a:r>
            <a:r>
              <a:rPr lang="de-DE" sz="2800" dirty="0">
                <a:solidFill>
                  <a:schemeClr val="bg2">
                    <a:lumMod val="50000"/>
                  </a:schemeClr>
                </a:solidFill>
              </a:rPr>
              <a:t>CITIES</a:t>
            </a:r>
            <a:br>
              <a:rPr lang="de-DE" sz="2800" dirty="0">
                <a:solidFill>
                  <a:schemeClr val="bg2">
                    <a:lumMod val="50000"/>
                  </a:schemeClr>
                </a:solidFill>
              </a:rPr>
            </a:br>
            <a:r>
              <a:rPr lang="de-DE" sz="2800" dirty="0">
                <a:solidFill>
                  <a:schemeClr val="bg2">
                    <a:lumMod val="50000"/>
                  </a:schemeClr>
                </a:solidFill>
              </a:rPr>
              <a:t> Fall Semester 2016, ETH Zürich</a:t>
            </a:r>
            <a:br>
              <a:rPr lang="de-DE" sz="2800" dirty="0">
                <a:solidFill>
                  <a:schemeClr val="bg2">
                    <a:lumMod val="50000"/>
                  </a:schemeClr>
                </a:solidFill>
              </a:rPr>
            </a:br>
            <a:r>
              <a:rPr lang="de-DE" sz="2800" dirty="0">
                <a:solidFill>
                  <a:schemeClr val="bg2">
                    <a:lumMod val="50000"/>
                  </a:schemeClr>
                </a:solidFill>
              </a:rPr>
              <a:t>Gerhard Schmitt</a:t>
            </a:r>
          </a:p>
        </p:txBody>
      </p:sp>
      <p:pic>
        <p:nvPicPr>
          <p:cNvPr id="4" name="Bild 3"/>
          <p:cNvPicPr>
            <a:picLocks noChangeAspect="1"/>
          </p:cNvPicPr>
          <p:nvPr/>
        </p:nvPicPr>
        <p:blipFill>
          <a:blip r:embed="rId3"/>
          <a:stretch>
            <a:fillRect/>
          </a:stretch>
        </p:blipFill>
        <p:spPr>
          <a:xfrm>
            <a:off x="0" y="1588"/>
            <a:ext cx="9144000" cy="2870877"/>
          </a:xfrm>
          <a:prstGeom prst="rect">
            <a:avLst/>
          </a:prstGeom>
        </p:spPr>
      </p:pic>
      <p:sp>
        <p:nvSpPr>
          <p:cNvPr id="5" name="Textfeld 4"/>
          <p:cNvSpPr txBox="1"/>
          <p:nvPr/>
        </p:nvSpPr>
        <p:spPr>
          <a:xfrm>
            <a:off x="106018" y="2971878"/>
            <a:ext cx="3236784" cy="230832"/>
          </a:xfrm>
          <a:prstGeom prst="rect">
            <a:avLst/>
          </a:prstGeom>
          <a:noFill/>
        </p:spPr>
        <p:txBody>
          <a:bodyPr wrap="none" rtlCol="0">
            <a:spAutoFit/>
          </a:bodyPr>
          <a:lstStyle/>
          <a:p>
            <a:r>
              <a:rPr lang="en-US" sz="900" dirty="0">
                <a:solidFill>
                  <a:schemeClr val="bg2">
                    <a:lumMod val="50000"/>
                  </a:schemeClr>
                </a:solidFill>
              </a:rPr>
              <a:t>http://</a:t>
            </a:r>
            <a:r>
              <a:rPr lang="en-US" sz="900" dirty="0" err="1">
                <a:solidFill>
                  <a:schemeClr val="bg2">
                    <a:lumMod val="50000"/>
                  </a:schemeClr>
                </a:solidFill>
              </a:rPr>
              <a:t>static.nzz.ch</a:t>
            </a:r>
            <a:r>
              <a:rPr lang="en-US" sz="900" dirty="0">
                <a:solidFill>
                  <a:schemeClr val="bg2">
                    <a:lumMod val="50000"/>
                  </a:schemeClr>
                </a:solidFill>
              </a:rPr>
              <a:t>/files/4/5/6/BamS_20161030_1.18775456.pdf</a:t>
            </a:r>
            <a:endParaRPr lang="de-DE" sz="900" dirty="0">
              <a:solidFill>
                <a:schemeClr val="bg2">
                  <a:lumMod val="50000"/>
                </a:schemeClr>
              </a:solidFill>
            </a:endParaRPr>
          </a:p>
        </p:txBody>
      </p:sp>
    </p:spTree>
    <p:extLst>
      <p:ext uri="{BB962C8B-B14F-4D97-AF65-F5344CB8AC3E}">
        <p14:creationId xmlns:p14="http://schemas.microsoft.com/office/powerpoint/2010/main" val="1896177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txBox="1">
            <a:spLocks noChangeArrowheads="1"/>
          </p:cNvSpPr>
          <p:nvPr/>
        </p:nvSpPr>
        <p:spPr>
          <a:xfrm>
            <a:off x="729051" y="535911"/>
            <a:ext cx="7690307" cy="3393235"/>
          </a:xfrm>
          <a:prstGeom prst="rect">
            <a:avLst/>
          </a:prstGeom>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800" b="1" dirty="0" smtClean="0">
                <a:solidFill>
                  <a:prstClr val="white"/>
                </a:solidFill>
                <a:latin typeface="Arial"/>
                <a:cs typeface="Arial"/>
              </a:rPr>
              <a:t>Content </a:t>
            </a:r>
            <a:r>
              <a:rPr lang="mr-IN" sz="2800" b="1" dirty="0" smtClean="0">
                <a:solidFill>
                  <a:prstClr val="white"/>
                </a:solidFill>
                <a:latin typeface="Arial"/>
                <a:cs typeface="Arial"/>
              </a:rPr>
              <a:t>–</a:t>
            </a:r>
            <a:r>
              <a:rPr lang="en-GB" sz="2800" b="1" dirty="0" smtClean="0">
                <a:solidFill>
                  <a:prstClr val="white"/>
                </a:solidFill>
                <a:latin typeface="Arial"/>
                <a:cs typeface="Arial"/>
              </a:rPr>
              <a:t> Smart Governance</a:t>
            </a:r>
          </a:p>
          <a:p>
            <a:pPr marL="0" indent="0">
              <a:buFont typeface="Arial"/>
              <a:buNone/>
            </a:pPr>
            <a:endParaRPr lang="en-GB" sz="1600" dirty="0" smtClean="0">
              <a:solidFill>
                <a:prstClr val="white"/>
              </a:solidFill>
              <a:latin typeface="Arial"/>
              <a:cs typeface="Arial"/>
            </a:endParaRPr>
          </a:p>
          <a:p>
            <a:r>
              <a:rPr lang="en-GB" sz="1600" dirty="0" smtClean="0">
                <a:solidFill>
                  <a:prstClr val="white"/>
                </a:solidFill>
              </a:rPr>
              <a:t>Governance </a:t>
            </a:r>
            <a:r>
              <a:rPr lang="mr-IN" sz="1600" dirty="0" smtClean="0">
                <a:solidFill>
                  <a:prstClr val="white"/>
                </a:solidFill>
              </a:rPr>
              <a:t>–</a:t>
            </a:r>
            <a:r>
              <a:rPr lang="en-GB" sz="1600" dirty="0" smtClean="0">
                <a:solidFill>
                  <a:prstClr val="white"/>
                </a:solidFill>
              </a:rPr>
              <a:t> what is it and why is it important?</a:t>
            </a:r>
          </a:p>
          <a:p>
            <a:pPr lvl="1"/>
            <a:r>
              <a:rPr lang="en-GB" sz="1400" dirty="0" smtClean="0">
                <a:solidFill>
                  <a:prstClr val="white"/>
                </a:solidFill>
              </a:rPr>
              <a:t>MOOC and definitions</a:t>
            </a:r>
          </a:p>
          <a:p>
            <a:r>
              <a:rPr lang="en-GB" sz="1600" dirty="0" smtClean="0">
                <a:solidFill>
                  <a:prstClr val="white"/>
                </a:solidFill>
              </a:rPr>
              <a:t>Organizations that need governance</a:t>
            </a:r>
          </a:p>
          <a:p>
            <a:pPr lvl="1"/>
            <a:r>
              <a:rPr lang="en-GB" sz="1400" dirty="0" smtClean="0">
                <a:solidFill>
                  <a:prstClr val="white"/>
                </a:solidFill>
              </a:rPr>
              <a:t>Lectures, universities, cities, countries</a:t>
            </a:r>
          </a:p>
          <a:p>
            <a:r>
              <a:rPr lang="en-GB" sz="1600" dirty="0" smtClean="0">
                <a:solidFill>
                  <a:prstClr val="white"/>
                </a:solidFill>
              </a:rPr>
              <a:t>Urban Governance, inclusiveness and liveability</a:t>
            </a:r>
          </a:p>
          <a:p>
            <a:pPr lvl="1"/>
            <a:r>
              <a:rPr lang="en-GB" sz="1400" dirty="0" smtClean="0">
                <a:solidFill>
                  <a:prstClr val="white"/>
                </a:solidFill>
              </a:rPr>
              <a:t>From extraction to inclusion and back</a:t>
            </a:r>
          </a:p>
          <a:p>
            <a:r>
              <a:rPr lang="en-GB" sz="1600" dirty="0" smtClean="0">
                <a:solidFill>
                  <a:prstClr val="white"/>
                </a:solidFill>
              </a:rPr>
              <a:t>Smart urban Governance and resulting changes</a:t>
            </a:r>
          </a:p>
          <a:p>
            <a:pPr lvl="1"/>
            <a:r>
              <a:rPr lang="en-GB" sz="1400" dirty="0" smtClean="0">
                <a:solidFill>
                  <a:prstClr val="white"/>
                </a:solidFill>
              </a:rPr>
              <a:t>Who will plan, manage and rule the city? Amsterdam 1600? Singapore 2016?</a:t>
            </a:r>
          </a:p>
          <a:p>
            <a:r>
              <a:rPr lang="en-GB" sz="1600" dirty="0" smtClean="0">
                <a:solidFill>
                  <a:prstClr val="white"/>
                </a:solidFill>
              </a:rPr>
              <a:t>Outlook and conclusions</a:t>
            </a:r>
          </a:p>
        </p:txBody>
      </p:sp>
    </p:spTree>
    <p:extLst>
      <p:ext uri="{BB962C8B-B14F-4D97-AF65-F5344CB8AC3E}">
        <p14:creationId xmlns:p14="http://schemas.microsoft.com/office/powerpoint/2010/main" val="117941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37674" y="1005"/>
            <a:ext cx="4455102" cy="5141491"/>
          </a:xfrm>
          <a:prstGeom prst="rect">
            <a:avLst/>
          </a:prstGeom>
        </p:spPr>
      </p:pic>
      <p:sp>
        <p:nvSpPr>
          <p:cNvPr id="3" name="Textfeld 2"/>
          <p:cNvSpPr txBox="1"/>
          <p:nvPr/>
        </p:nvSpPr>
        <p:spPr>
          <a:xfrm>
            <a:off x="253208" y="3219569"/>
            <a:ext cx="1517916" cy="369204"/>
          </a:xfrm>
          <a:prstGeom prst="rect">
            <a:avLst/>
          </a:prstGeom>
          <a:noFill/>
        </p:spPr>
        <p:txBody>
          <a:bodyPr wrap="none" rtlCol="0">
            <a:spAutoFit/>
          </a:bodyPr>
          <a:lstStyle/>
          <a:p>
            <a:pPr defTabSz="457017"/>
            <a:r>
              <a:rPr lang="de-DE" sz="1799" dirty="0" err="1">
                <a:solidFill>
                  <a:prstClr val="black"/>
                </a:solidFill>
              </a:rPr>
              <a:t>Liveable</a:t>
            </a:r>
            <a:r>
              <a:rPr lang="de-DE" sz="1799" dirty="0">
                <a:solidFill>
                  <a:prstClr val="black"/>
                </a:solidFill>
              </a:rPr>
              <a:t> Cities</a:t>
            </a:r>
          </a:p>
        </p:txBody>
      </p:sp>
    </p:spTree>
    <p:extLst>
      <p:ext uri="{BB962C8B-B14F-4D97-AF65-F5344CB8AC3E}">
        <p14:creationId xmlns:p14="http://schemas.microsoft.com/office/powerpoint/2010/main" val="102058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77115" y="-1947085"/>
            <a:ext cx="6429632" cy="7420233"/>
          </a:xfrm>
          <a:prstGeom prst="rect">
            <a:avLst/>
          </a:prstGeom>
        </p:spPr>
      </p:pic>
      <p:sp>
        <p:nvSpPr>
          <p:cNvPr id="3" name="Textfeld 2"/>
          <p:cNvSpPr txBox="1"/>
          <p:nvPr/>
        </p:nvSpPr>
        <p:spPr>
          <a:xfrm flipH="1">
            <a:off x="6069496" y="338406"/>
            <a:ext cx="3074503" cy="369204"/>
          </a:xfrm>
          <a:prstGeom prst="rect">
            <a:avLst/>
          </a:prstGeom>
          <a:noFill/>
        </p:spPr>
        <p:txBody>
          <a:bodyPr wrap="square" rtlCol="0">
            <a:spAutoFit/>
          </a:bodyPr>
          <a:lstStyle/>
          <a:p>
            <a:pPr defTabSz="457017"/>
            <a:r>
              <a:rPr lang="de-DE" sz="1799" dirty="0" smtClean="0">
                <a:solidFill>
                  <a:prstClr val="black"/>
                </a:solidFill>
              </a:rPr>
              <a:t>ETH </a:t>
            </a:r>
            <a:r>
              <a:rPr lang="de-DE" sz="1799" dirty="0" err="1" smtClean="0">
                <a:solidFill>
                  <a:prstClr val="black"/>
                </a:solidFill>
              </a:rPr>
              <a:t>Responsive</a:t>
            </a:r>
            <a:r>
              <a:rPr lang="de-DE" sz="1799" dirty="0" smtClean="0">
                <a:solidFill>
                  <a:prstClr val="black"/>
                </a:solidFill>
              </a:rPr>
              <a:t> Cities MOOC</a:t>
            </a:r>
            <a:endParaRPr lang="de-DE" sz="1799" dirty="0">
              <a:solidFill>
                <a:prstClr val="black"/>
              </a:solidFill>
            </a:endParaRPr>
          </a:p>
        </p:txBody>
      </p:sp>
    </p:spTree>
    <p:extLst>
      <p:ext uri="{BB962C8B-B14F-4D97-AF65-F5344CB8AC3E}">
        <p14:creationId xmlns:p14="http://schemas.microsoft.com/office/powerpoint/2010/main" val="195194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oliennummernplatzhalter 2"/>
          <p:cNvSpPr>
            <a:spLocks noGrp="1"/>
          </p:cNvSpPr>
          <p:nvPr>
            <p:ph type="sldNum" sz="quarter" idx="10"/>
          </p:nvPr>
        </p:nvSpPr>
        <p:spPr/>
        <p:txBody>
          <a:bodyPr/>
          <a:lstStyle/>
          <a:p>
            <a:fld id="{9354180C-DBFD-A94E-8233-F74271B7416B}" type="slidenum">
              <a:rPr lang="de-CH" altLang="de-DE">
                <a:solidFill>
                  <a:srgbClr val="FFFFFF"/>
                </a:solidFill>
              </a:rPr>
              <a:pPr/>
              <a:t>7</a:t>
            </a:fld>
            <a:endParaRPr lang="de-CH" altLang="de-DE">
              <a:solidFill>
                <a:srgbClr val="FFFFFF"/>
              </a:solidFill>
            </a:endParaRPr>
          </a:p>
          <a:p>
            <a:endParaRPr lang="de-CH" altLang="de-DE" sz="743">
              <a:solidFill>
                <a:srgbClr val="FFFFFF"/>
              </a:solidFill>
            </a:endParaRPr>
          </a:p>
        </p:txBody>
      </p:sp>
      <p:grpSp>
        <p:nvGrpSpPr>
          <p:cNvPr id="227330" name="Group 2"/>
          <p:cNvGrpSpPr>
            <a:grpSpLocks/>
          </p:cNvGrpSpPr>
          <p:nvPr/>
        </p:nvGrpSpPr>
        <p:grpSpPr bwMode="auto">
          <a:xfrm>
            <a:off x="1390532" y="3964781"/>
            <a:ext cx="6409015" cy="535781"/>
            <a:chOff x="347" y="3531"/>
            <a:chExt cx="5118" cy="450"/>
          </a:xfrm>
        </p:grpSpPr>
        <p:sp>
          <p:nvSpPr>
            <p:cNvPr id="227331" name="Line 3"/>
            <p:cNvSpPr>
              <a:spLocks noChangeShapeType="1"/>
            </p:cNvSpPr>
            <p:nvPr/>
          </p:nvSpPr>
          <p:spPr bwMode="auto">
            <a:xfrm>
              <a:off x="347" y="3711"/>
              <a:ext cx="5118"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grpSp>
          <p:nvGrpSpPr>
            <p:cNvPr id="227332" name="Group 4"/>
            <p:cNvGrpSpPr>
              <a:grpSpLocks/>
            </p:cNvGrpSpPr>
            <p:nvPr/>
          </p:nvGrpSpPr>
          <p:grpSpPr bwMode="auto">
            <a:xfrm>
              <a:off x="352" y="3648"/>
              <a:ext cx="4873" cy="126"/>
              <a:chOff x="352" y="3648"/>
              <a:chExt cx="4159" cy="126"/>
            </a:xfrm>
          </p:grpSpPr>
          <p:grpSp>
            <p:nvGrpSpPr>
              <p:cNvPr id="227333" name="Group 5"/>
              <p:cNvGrpSpPr>
                <a:grpSpLocks/>
              </p:cNvGrpSpPr>
              <p:nvPr/>
            </p:nvGrpSpPr>
            <p:grpSpPr bwMode="auto">
              <a:xfrm>
                <a:off x="352" y="3648"/>
                <a:ext cx="1387" cy="126"/>
                <a:chOff x="352" y="3648"/>
                <a:chExt cx="1387" cy="126"/>
              </a:xfrm>
            </p:grpSpPr>
            <p:sp>
              <p:nvSpPr>
                <p:cNvPr id="227334" name="Line 6"/>
                <p:cNvSpPr>
                  <a:spLocks noChangeShapeType="1"/>
                </p:cNvSpPr>
                <p:nvPr/>
              </p:nvSpPr>
              <p:spPr bwMode="auto">
                <a:xfrm>
                  <a:off x="352" y="3652"/>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35" name="Line 7"/>
                <p:cNvSpPr>
                  <a:spLocks noChangeShapeType="1"/>
                </p:cNvSpPr>
                <p:nvPr/>
              </p:nvSpPr>
              <p:spPr bwMode="auto">
                <a:xfrm>
                  <a:off x="692" y="3652"/>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36" name="Line 8"/>
                <p:cNvSpPr>
                  <a:spLocks noChangeShapeType="1"/>
                </p:cNvSpPr>
                <p:nvPr/>
              </p:nvSpPr>
              <p:spPr bwMode="auto">
                <a:xfrm>
                  <a:off x="1030" y="3649"/>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37" name="Line 9"/>
                <p:cNvSpPr>
                  <a:spLocks noChangeShapeType="1"/>
                </p:cNvSpPr>
                <p:nvPr/>
              </p:nvSpPr>
              <p:spPr bwMode="auto">
                <a:xfrm>
                  <a:off x="1379" y="3650"/>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38" name="Line 10"/>
                <p:cNvSpPr>
                  <a:spLocks noChangeShapeType="1"/>
                </p:cNvSpPr>
                <p:nvPr/>
              </p:nvSpPr>
              <p:spPr bwMode="auto">
                <a:xfrm>
                  <a:off x="1739" y="3648"/>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grpSp>
          <p:grpSp>
            <p:nvGrpSpPr>
              <p:cNvPr id="227339" name="Group 11"/>
              <p:cNvGrpSpPr>
                <a:grpSpLocks/>
              </p:cNvGrpSpPr>
              <p:nvPr/>
            </p:nvGrpSpPr>
            <p:grpSpPr bwMode="auto">
              <a:xfrm>
                <a:off x="1738" y="3648"/>
                <a:ext cx="1387" cy="126"/>
                <a:chOff x="352" y="3648"/>
                <a:chExt cx="1387" cy="126"/>
              </a:xfrm>
            </p:grpSpPr>
            <p:sp>
              <p:nvSpPr>
                <p:cNvPr id="227340" name="Line 12"/>
                <p:cNvSpPr>
                  <a:spLocks noChangeShapeType="1"/>
                </p:cNvSpPr>
                <p:nvPr/>
              </p:nvSpPr>
              <p:spPr bwMode="auto">
                <a:xfrm>
                  <a:off x="352" y="3652"/>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1" name="Line 13"/>
                <p:cNvSpPr>
                  <a:spLocks noChangeShapeType="1"/>
                </p:cNvSpPr>
                <p:nvPr/>
              </p:nvSpPr>
              <p:spPr bwMode="auto">
                <a:xfrm>
                  <a:off x="692" y="3652"/>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2" name="Line 14"/>
                <p:cNvSpPr>
                  <a:spLocks noChangeShapeType="1"/>
                </p:cNvSpPr>
                <p:nvPr/>
              </p:nvSpPr>
              <p:spPr bwMode="auto">
                <a:xfrm>
                  <a:off x="1030" y="3649"/>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3" name="Line 15"/>
                <p:cNvSpPr>
                  <a:spLocks noChangeShapeType="1"/>
                </p:cNvSpPr>
                <p:nvPr/>
              </p:nvSpPr>
              <p:spPr bwMode="auto">
                <a:xfrm>
                  <a:off x="1379" y="3650"/>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4" name="Line 16"/>
                <p:cNvSpPr>
                  <a:spLocks noChangeShapeType="1"/>
                </p:cNvSpPr>
                <p:nvPr/>
              </p:nvSpPr>
              <p:spPr bwMode="auto">
                <a:xfrm>
                  <a:off x="1739" y="3648"/>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grpSp>
          <p:grpSp>
            <p:nvGrpSpPr>
              <p:cNvPr id="227345" name="Group 17"/>
              <p:cNvGrpSpPr>
                <a:grpSpLocks/>
              </p:cNvGrpSpPr>
              <p:nvPr/>
            </p:nvGrpSpPr>
            <p:grpSpPr bwMode="auto">
              <a:xfrm>
                <a:off x="3124" y="3648"/>
                <a:ext cx="1387" cy="126"/>
                <a:chOff x="352" y="3648"/>
                <a:chExt cx="1387" cy="126"/>
              </a:xfrm>
            </p:grpSpPr>
            <p:sp>
              <p:nvSpPr>
                <p:cNvPr id="227346" name="Line 18"/>
                <p:cNvSpPr>
                  <a:spLocks noChangeShapeType="1"/>
                </p:cNvSpPr>
                <p:nvPr/>
              </p:nvSpPr>
              <p:spPr bwMode="auto">
                <a:xfrm>
                  <a:off x="352" y="3652"/>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7" name="Line 19"/>
                <p:cNvSpPr>
                  <a:spLocks noChangeShapeType="1"/>
                </p:cNvSpPr>
                <p:nvPr/>
              </p:nvSpPr>
              <p:spPr bwMode="auto">
                <a:xfrm>
                  <a:off x="692" y="3652"/>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8" name="Line 20"/>
                <p:cNvSpPr>
                  <a:spLocks noChangeShapeType="1"/>
                </p:cNvSpPr>
                <p:nvPr/>
              </p:nvSpPr>
              <p:spPr bwMode="auto">
                <a:xfrm>
                  <a:off x="1030" y="3649"/>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49" name="Line 21"/>
                <p:cNvSpPr>
                  <a:spLocks noChangeShapeType="1"/>
                </p:cNvSpPr>
                <p:nvPr/>
              </p:nvSpPr>
              <p:spPr bwMode="auto">
                <a:xfrm>
                  <a:off x="1379" y="3650"/>
                  <a:ext cx="1"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50" name="Line 22"/>
                <p:cNvSpPr>
                  <a:spLocks noChangeShapeType="1"/>
                </p:cNvSpPr>
                <p:nvPr/>
              </p:nvSpPr>
              <p:spPr bwMode="auto">
                <a:xfrm>
                  <a:off x="1739" y="3648"/>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grpSp>
        </p:grpSp>
        <p:sp>
          <p:nvSpPr>
            <p:cNvPr id="227351" name="Rectangle 23"/>
            <p:cNvSpPr>
              <a:spLocks noChangeArrowheads="1"/>
            </p:cNvSpPr>
            <p:nvPr/>
          </p:nvSpPr>
          <p:spPr bwMode="auto">
            <a:xfrm>
              <a:off x="918" y="3754"/>
              <a:ext cx="45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215" b="1">
                  <a:solidFill>
                    <a:srgbClr val="000000"/>
                  </a:solidFill>
                  <a:latin typeface="ETH Light" charset="0"/>
                  <a:sym typeface="Palatino" charset="0"/>
                </a:rPr>
                <a:t>2003</a:t>
              </a:r>
            </a:p>
          </p:txBody>
        </p:sp>
        <p:sp>
          <p:nvSpPr>
            <p:cNvPr id="227352" name="Rectangle 24"/>
            <p:cNvSpPr>
              <a:spLocks noChangeArrowheads="1"/>
            </p:cNvSpPr>
            <p:nvPr/>
          </p:nvSpPr>
          <p:spPr bwMode="auto">
            <a:xfrm>
              <a:off x="2547" y="3754"/>
              <a:ext cx="45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215" b="1">
                  <a:solidFill>
                    <a:srgbClr val="000000"/>
                  </a:solidFill>
                  <a:latin typeface="ETH Light" charset="0"/>
                  <a:sym typeface="Palatino" charset="0"/>
                </a:rPr>
                <a:t>2004</a:t>
              </a:r>
            </a:p>
          </p:txBody>
        </p:sp>
        <p:sp>
          <p:nvSpPr>
            <p:cNvPr id="227353" name="Rectangle 25"/>
            <p:cNvSpPr>
              <a:spLocks noChangeArrowheads="1"/>
            </p:cNvSpPr>
            <p:nvPr/>
          </p:nvSpPr>
          <p:spPr bwMode="auto">
            <a:xfrm>
              <a:off x="4175" y="3754"/>
              <a:ext cx="45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215" b="1">
                  <a:solidFill>
                    <a:srgbClr val="000000"/>
                  </a:solidFill>
                  <a:latin typeface="ETH Light" charset="0"/>
                  <a:sym typeface="Palatino" charset="0"/>
                </a:rPr>
                <a:t>2005</a:t>
              </a:r>
            </a:p>
          </p:txBody>
        </p:sp>
        <p:sp>
          <p:nvSpPr>
            <p:cNvPr id="227354" name="Rectangle 26"/>
            <p:cNvSpPr>
              <a:spLocks noChangeArrowheads="1"/>
            </p:cNvSpPr>
            <p:nvPr/>
          </p:nvSpPr>
          <p:spPr bwMode="auto">
            <a:xfrm>
              <a:off x="411"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Q1</a:t>
              </a:r>
            </a:p>
          </p:txBody>
        </p:sp>
        <p:sp>
          <p:nvSpPr>
            <p:cNvPr id="227355" name="Rectangle 27"/>
            <p:cNvSpPr>
              <a:spLocks noChangeArrowheads="1"/>
            </p:cNvSpPr>
            <p:nvPr/>
          </p:nvSpPr>
          <p:spPr bwMode="auto">
            <a:xfrm>
              <a:off x="810"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Q2</a:t>
              </a:r>
            </a:p>
          </p:txBody>
        </p:sp>
        <p:sp>
          <p:nvSpPr>
            <p:cNvPr id="227356" name="Rectangle 28"/>
            <p:cNvSpPr>
              <a:spLocks noChangeArrowheads="1"/>
            </p:cNvSpPr>
            <p:nvPr/>
          </p:nvSpPr>
          <p:spPr bwMode="auto">
            <a:xfrm>
              <a:off x="1210"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Q3</a:t>
              </a:r>
            </a:p>
          </p:txBody>
        </p:sp>
        <p:sp>
          <p:nvSpPr>
            <p:cNvPr id="227357" name="Rectangle 29"/>
            <p:cNvSpPr>
              <a:spLocks noChangeArrowheads="1"/>
            </p:cNvSpPr>
            <p:nvPr/>
          </p:nvSpPr>
          <p:spPr bwMode="auto">
            <a:xfrm>
              <a:off x="1621"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Q4</a:t>
              </a:r>
            </a:p>
          </p:txBody>
        </p:sp>
        <p:sp>
          <p:nvSpPr>
            <p:cNvPr id="227358" name="Rectangle 30"/>
            <p:cNvSpPr>
              <a:spLocks noChangeArrowheads="1"/>
            </p:cNvSpPr>
            <p:nvPr/>
          </p:nvSpPr>
          <p:spPr bwMode="auto">
            <a:xfrm>
              <a:off x="2026"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Q1</a:t>
              </a:r>
            </a:p>
          </p:txBody>
        </p:sp>
        <p:sp>
          <p:nvSpPr>
            <p:cNvPr id="227359" name="Rectangle 31"/>
            <p:cNvSpPr>
              <a:spLocks noChangeArrowheads="1"/>
            </p:cNvSpPr>
            <p:nvPr/>
          </p:nvSpPr>
          <p:spPr bwMode="auto">
            <a:xfrm>
              <a:off x="2425"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Q2</a:t>
              </a:r>
            </a:p>
          </p:txBody>
        </p:sp>
        <p:sp>
          <p:nvSpPr>
            <p:cNvPr id="227360" name="Rectangle 32"/>
            <p:cNvSpPr>
              <a:spLocks noChangeArrowheads="1"/>
            </p:cNvSpPr>
            <p:nvPr/>
          </p:nvSpPr>
          <p:spPr bwMode="auto">
            <a:xfrm>
              <a:off x="2825"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Q3</a:t>
              </a:r>
            </a:p>
          </p:txBody>
        </p:sp>
        <p:sp>
          <p:nvSpPr>
            <p:cNvPr id="227361" name="Rectangle 33"/>
            <p:cNvSpPr>
              <a:spLocks noChangeArrowheads="1"/>
            </p:cNvSpPr>
            <p:nvPr/>
          </p:nvSpPr>
          <p:spPr bwMode="auto">
            <a:xfrm>
              <a:off x="3236"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Q4</a:t>
              </a:r>
            </a:p>
          </p:txBody>
        </p:sp>
        <p:sp>
          <p:nvSpPr>
            <p:cNvPr id="227362" name="Rectangle 34"/>
            <p:cNvSpPr>
              <a:spLocks noChangeArrowheads="1"/>
            </p:cNvSpPr>
            <p:nvPr/>
          </p:nvSpPr>
          <p:spPr bwMode="auto">
            <a:xfrm>
              <a:off x="3646"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Q1</a:t>
              </a:r>
            </a:p>
          </p:txBody>
        </p:sp>
        <p:sp>
          <p:nvSpPr>
            <p:cNvPr id="227363" name="Rectangle 35"/>
            <p:cNvSpPr>
              <a:spLocks noChangeArrowheads="1"/>
            </p:cNvSpPr>
            <p:nvPr/>
          </p:nvSpPr>
          <p:spPr bwMode="auto">
            <a:xfrm>
              <a:off x="4045"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Q2</a:t>
              </a:r>
            </a:p>
          </p:txBody>
        </p:sp>
        <p:sp>
          <p:nvSpPr>
            <p:cNvPr id="227364" name="Rectangle 36"/>
            <p:cNvSpPr>
              <a:spLocks noChangeArrowheads="1"/>
            </p:cNvSpPr>
            <p:nvPr/>
          </p:nvSpPr>
          <p:spPr bwMode="auto">
            <a:xfrm>
              <a:off x="4445"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Q3</a:t>
              </a:r>
            </a:p>
          </p:txBody>
        </p:sp>
        <p:sp>
          <p:nvSpPr>
            <p:cNvPr id="227365" name="Rectangle 37"/>
            <p:cNvSpPr>
              <a:spLocks noChangeArrowheads="1"/>
            </p:cNvSpPr>
            <p:nvPr/>
          </p:nvSpPr>
          <p:spPr bwMode="auto">
            <a:xfrm>
              <a:off x="4856" y="3531"/>
              <a:ext cx="2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080">
                  <a:solidFill>
                    <a:srgbClr val="000000"/>
                  </a:solidFill>
                  <a:latin typeface="ETH Light" charset="0"/>
                  <a:sym typeface="Palatino" charset="0"/>
                </a:rPr>
                <a:t>Q4</a:t>
              </a:r>
            </a:p>
          </p:txBody>
        </p:sp>
      </p:grpSp>
      <p:sp>
        <p:nvSpPr>
          <p:cNvPr id="227366" name="AutoShape 38"/>
          <p:cNvSpPr>
            <a:spLocks noChangeArrowheads="1"/>
          </p:cNvSpPr>
          <p:nvPr/>
        </p:nvSpPr>
        <p:spPr bwMode="auto">
          <a:xfrm>
            <a:off x="3320415"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FY 2003</a:t>
            </a:r>
          </a:p>
        </p:txBody>
      </p:sp>
      <p:sp>
        <p:nvSpPr>
          <p:cNvPr id="227367" name="AutoShape 39"/>
          <p:cNvSpPr>
            <a:spLocks noChangeArrowheads="1"/>
          </p:cNvSpPr>
          <p:nvPr/>
        </p:nvSpPr>
        <p:spPr bwMode="auto">
          <a:xfrm>
            <a:off x="3847624" y="3500795"/>
            <a:ext cx="505778"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Q1 2004</a:t>
            </a:r>
          </a:p>
        </p:txBody>
      </p:sp>
      <p:sp>
        <p:nvSpPr>
          <p:cNvPr id="227368" name="AutoShape 40"/>
          <p:cNvSpPr>
            <a:spLocks noChangeArrowheads="1"/>
          </p:cNvSpPr>
          <p:nvPr/>
        </p:nvSpPr>
        <p:spPr bwMode="auto">
          <a:xfrm>
            <a:off x="4369475"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Q2 2004</a:t>
            </a:r>
          </a:p>
        </p:txBody>
      </p:sp>
      <p:sp>
        <p:nvSpPr>
          <p:cNvPr id="227369" name="AutoShape 41"/>
          <p:cNvSpPr>
            <a:spLocks noChangeArrowheads="1"/>
          </p:cNvSpPr>
          <p:nvPr/>
        </p:nvSpPr>
        <p:spPr bwMode="auto">
          <a:xfrm>
            <a:off x="4896684"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Q3 2004</a:t>
            </a:r>
          </a:p>
        </p:txBody>
      </p:sp>
      <p:sp>
        <p:nvSpPr>
          <p:cNvPr id="227370" name="AutoShape 42"/>
          <p:cNvSpPr>
            <a:spLocks noChangeArrowheads="1"/>
          </p:cNvSpPr>
          <p:nvPr/>
        </p:nvSpPr>
        <p:spPr bwMode="auto">
          <a:xfrm>
            <a:off x="5424964"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FY 2004</a:t>
            </a:r>
          </a:p>
        </p:txBody>
      </p:sp>
      <p:sp>
        <p:nvSpPr>
          <p:cNvPr id="227371" name="AutoShape 43"/>
          <p:cNvSpPr>
            <a:spLocks noChangeArrowheads="1"/>
          </p:cNvSpPr>
          <p:nvPr/>
        </p:nvSpPr>
        <p:spPr bwMode="auto">
          <a:xfrm>
            <a:off x="5952173"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Q1 2005</a:t>
            </a:r>
          </a:p>
        </p:txBody>
      </p:sp>
      <p:sp>
        <p:nvSpPr>
          <p:cNvPr id="227372" name="AutoShape 44"/>
          <p:cNvSpPr>
            <a:spLocks noChangeArrowheads="1"/>
          </p:cNvSpPr>
          <p:nvPr/>
        </p:nvSpPr>
        <p:spPr bwMode="auto">
          <a:xfrm>
            <a:off x="6471880"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Q2 2005</a:t>
            </a:r>
          </a:p>
        </p:txBody>
      </p:sp>
      <p:sp>
        <p:nvSpPr>
          <p:cNvPr id="227373" name="AutoShape 45"/>
          <p:cNvSpPr>
            <a:spLocks noChangeArrowheads="1"/>
          </p:cNvSpPr>
          <p:nvPr/>
        </p:nvSpPr>
        <p:spPr bwMode="auto">
          <a:xfrm>
            <a:off x="6992660" y="3500795"/>
            <a:ext cx="504706" cy="338614"/>
          </a:xfrm>
          <a:prstGeom prst="foldedCorner">
            <a:avLst>
              <a:gd name="adj" fmla="val 12500"/>
            </a:avLst>
          </a:prstGeom>
          <a:solidFill>
            <a:srgbClr val="CCFF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Reporting</a:t>
            </a:r>
          </a:p>
          <a:p>
            <a:pPr algn="ctr" eaLnBrk="0" fontAlgn="base" hangingPunct="0">
              <a:spcBef>
                <a:spcPct val="0"/>
              </a:spcBef>
              <a:spcAft>
                <a:spcPct val="0"/>
              </a:spcAft>
            </a:pPr>
            <a:r>
              <a:rPr lang="de-CH" altLang="de-DE" sz="878" b="1">
                <a:solidFill>
                  <a:srgbClr val="000000"/>
                </a:solidFill>
                <a:latin typeface="ETH Light" charset="0"/>
                <a:sym typeface="Palatino" charset="0"/>
              </a:rPr>
              <a:t>Q3 2005</a:t>
            </a:r>
          </a:p>
        </p:txBody>
      </p:sp>
      <p:sp>
        <p:nvSpPr>
          <p:cNvPr id="227374" name="Rectangle 46"/>
          <p:cNvSpPr>
            <a:spLocks noChangeArrowheads="1"/>
          </p:cNvSpPr>
          <p:nvPr/>
        </p:nvSpPr>
        <p:spPr bwMode="auto">
          <a:xfrm>
            <a:off x="7423429" y="3569375"/>
            <a:ext cx="362188" cy="27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485" b="1">
                <a:solidFill>
                  <a:srgbClr val="000000"/>
                </a:solidFill>
                <a:latin typeface="ETH Light" charset="0"/>
                <a:sym typeface="Palatino" charset="0"/>
              </a:rPr>
              <a:t>…</a:t>
            </a:r>
          </a:p>
        </p:txBody>
      </p:sp>
      <p:sp>
        <p:nvSpPr>
          <p:cNvPr id="227375" name="AutoShape 47"/>
          <p:cNvSpPr>
            <a:spLocks noChangeArrowheads="1"/>
          </p:cNvSpPr>
          <p:nvPr/>
        </p:nvSpPr>
        <p:spPr bwMode="auto">
          <a:xfrm>
            <a:off x="2699981" y="2944654"/>
            <a:ext cx="724376" cy="287179"/>
          </a:xfrm>
          <a:prstGeom prst="foldedCorner">
            <a:avLst>
              <a:gd name="adj" fmla="val 12500"/>
            </a:avLst>
          </a:prstGeom>
          <a:solidFill>
            <a:srgbClr val="CCECFF"/>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Budgetierung</a:t>
            </a:r>
          </a:p>
          <a:p>
            <a:pPr algn="ctr" eaLnBrk="0" fontAlgn="base" hangingPunct="0">
              <a:spcBef>
                <a:spcPct val="0"/>
              </a:spcBef>
              <a:spcAft>
                <a:spcPct val="0"/>
              </a:spcAft>
            </a:pPr>
            <a:r>
              <a:rPr lang="de-CH" altLang="de-DE" sz="878" b="1">
                <a:solidFill>
                  <a:srgbClr val="000000"/>
                </a:solidFill>
                <a:latin typeface="ETH Light" charset="0"/>
                <a:sym typeface="Palatino" charset="0"/>
              </a:rPr>
              <a:t>2004</a:t>
            </a:r>
          </a:p>
        </p:txBody>
      </p:sp>
      <p:sp>
        <p:nvSpPr>
          <p:cNvPr id="227376" name="AutoShape 48"/>
          <p:cNvSpPr>
            <a:spLocks noChangeArrowheads="1"/>
          </p:cNvSpPr>
          <p:nvPr/>
        </p:nvSpPr>
        <p:spPr bwMode="auto">
          <a:xfrm>
            <a:off x="4702731" y="2944654"/>
            <a:ext cx="724376" cy="287179"/>
          </a:xfrm>
          <a:prstGeom prst="foldedCorner">
            <a:avLst>
              <a:gd name="adj" fmla="val 12500"/>
            </a:avLst>
          </a:prstGeom>
          <a:solidFill>
            <a:srgbClr val="CCECFF"/>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Budgetierung</a:t>
            </a:r>
          </a:p>
          <a:p>
            <a:pPr algn="ctr" eaLnBrk="0" fontAlgn="base" hangingPunct="0">
              <a:spcBef>
                <a:spcPct val="0"/>
              </a:spcBef>
              <a:spcAft>
                <a:spcPct val="0"/>
              </a:spcAft>
            </a:pPr>
            <a:r>
              <a:rPr lang="de-CH" altLang="de-DE" sz="878" b="1">
                <a:solidFill>
                  <a:srgbClr val="000000"/>
                </a:solidFill>
                <a:latin typeface="ETH Light" charset="0"/>
                <a:sym typeface="Palatino" charset="0"/>
              </a:rPr>
              <a:t>2005</a:t>
            </a:r>
          </a:p>
        </p:txBody>
      </p:sp>
      <p:sp>
        <p:nvSpPr>
          <p:cNvPr id="227377" name="AutoShape 49"/>
          <p:cNvSpPr>
            <a:spLocks noChangeArrowheads="1"/>
          </p:cNvSpPr>
          <p:nvPr/>
        </p:nvSpPr>
        <p:spPr bwMode="auto">
          <a:xfrm>
            <a:off x="6721555" y="2944654"/>
            <a:ext cx="723305" cy="287179"/>
          </a:xfrm>
          <a:prstGeom prst="foldedCorner">
            <a:avLst>
              <a:gd name="adj" fmla="val 12500"/>
            </a:avLst>
          </a:prstGeom>
          <a:solidFill>
            <a:srgbClr val="CCECFF"/>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Budgetierung</a:t>
            </a:r>
          </a:p>
          <a:p>
            <a:pPr algn="ctr" eaLnBrk="0" fontAlgn="base" hangingPunct="0">
              <a:spcBef>
                <a:spcPct val="0"/>
              </a:spcBef>
              <a:spcAft>
                <a:spcPct val="0"/>
              </a:spcAft>
            </a:pPr>
            <a:r>
              <a:rPr lang="de-CH" altLang="de-DE" sz="878" b="1">
                <a:solidFill>
                  <a:srgbClr val="000000"/>
                </a:solidFill>
                <a:latin typeface="ETH Light" charset="0"/>
                <a:sym typeface="Palatino" charset="0"/>
              </a:rPr>
              <a:t>2006</a:t>
            </a:r>
          </a:p>
        </p:txBody>
      </p:sp>
      <p:sp>
        <p:nvSpPr>
          <p:cNvPr id="227378" name="AutoShape 50"/>
          <p:cNvSpPr>
            <a:spLocks noChangeArrowheads="1"/>
          </p:cNvSpPr>
          <p:nvPr/>
        </p:nvSpPr>
        <p:spPr bwMode="auto">
          <a:xfrm>
            <a:off x="3794046" y="2393871"/>
            <a:ext cx="604361" cy="287179"/>
          </a:xfrm>
          <a:prstGeom prst="foldedCorner">
            <a:avLst>
              <a:gd name="adj" fmla="val 12500"/>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MFP</a:t>
            </a:r>
          </a:p>
          <a:p>
            <a:pPr algn="ctr" eaLnBrk="0" fontAlgn="base" hangingPunct="0">
              <a:spcBef>
                <a:spcPct val="0"/>
              </a:spcBef>
              <a:spcAft>
                <a:spcPct val="0"/>
              </a:spcAft>
            </a:pPr>
            <a:r>
              <a:rPr lang="de-CH" altLang="de-DE" sz="878" b="1">
                <a:solidFill>
                  <a:srgbClr val="000000"/>
                </a:solidFill>
                <a:latin typeface="ETH Light" charset="0"/>
                <a:sym typeface="Palatino" charset="0"/>
              </a:rPr>
              <a:t>2005-2008</a:t>
            </a:r>
          </a:p>
        </p:txBody>
      </p:sp>
      <p:sp>
        <p:nvSpPr>
          <p:cNvPr id="227379" name="AutoShape 51"/>
          <p:cNvSpPr>
            <a:spLocks noChangeArrowheads="1"/>
          </p:cNvSpPr>
          <p:nvPr/>
        </p:nvSpPr>
        <p:spPr bwMode="auto">
          <a:xfrm>
            <a:off x="5720715" y="2393871"/>
            <a:ext cx="604361" cy="287179"/>
          </a:xfrm>
          <a:prstGeom prst="foldedCorner">
            <a:avLst>
              <a:gd name="adj" fmla="val 12500"/>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MFP</a:t>
            </a:r>
          </a:p>
          <a:p>
            <a:pPr algn="ctr" eaLnBrk="0" fontAlgn="base" hangingPunct="0">
              <a:spcBef>
                <a:spcPct val="0"/>
              </a:spcBef>
              <a:spcAft>
                <a:spcPct val="0"/>
              </a:spcAft>
            </a:pPr>
            <a:r>
              <a:rPr lang="de-CH" altLang="de-DE" sz="878" b="1">
                <a:solidFill>
                  <a:srgbClr val="000000"/>
                </a:solidFill>
                <a:latin typeface="ETH Light" charset="0"/>
                <a:sym typeface="Palatino" charset="0"/>
              </a:rPr>
              <a:t>2006-2009</a:t>
            </a:r>
          </a:p>
        </p:txBody>
      </p:sp>
      <p:sp>
        <p:nvSpPr>
          <p:cNvPr id="227380" name="Bogen 52"/>
          <p:cNvSpPr>
            <a:spLocks/>
          </p:cNvSpPr>
          <p:nvPr/>
        </p:nvSpPr>
        <p:spPr bwMode="auto">
          <a:xfrm rot="16200000" flipH="1">
            <a:off x="4187845" y="2580859"/>
            <a:ext cx="412552" cy="621506"/>
          </a:xfrm>
          <a:custGeom>
            <a:avLst/>
            <a:gdLst>
              <a:gd name="G0" fmla="+- 0 0 0"/>
              <a:gd name="G1" fmla="+- 21600 0 0"/>
              <a:gd name="G2" fmla="+- 21600 0 0"/>
              <a:gd name="T0" fmla="*/ 0 w 21600"/>
              <a:gd name="T1" fmla="*/ 0 h 24682"/>
              <a:gd name="T2" fmla="*/ 21379 w 21600"/>
              <a:gd name="T3" fmla="*/ 24682 h 24682"/>
              <a:gd name="T4" fmla="*/ 0 w 21600"/>
              <a:gd name="T5" fmla="*/ 21600 h 24682"/>
            </a:gdLst>
            <a:ahLst/>
            <a:cxnLst>
              <a:cxn ang="0">
                <a:pos x="T0" y="T1"/>
              </a:cxn>
              <a:cxn ang="0">
                <a:pos x="T2" y="T3"/>
              </a:cxn>
              <a:cxn ang="0">
                <a:pos x="T4" y="T5"/>
              </a:cxn>
            </a:cxnLst>
            <a:rect l="0" t="0" r="r" b="b"/>
            <a:pathLst>
              <a:path w="21600" h="24682" fill="none" extrusionOk="0">
                <a:moveTo>
                  <a:pt x="0" y="-1"/>
                </a:moveTo>
                <a:cubicBezTo>
                  <a:pt x="11929" y="0"/>
                  <a:pt x="21600" y="9670"/>
                  <a:pt x="21600" y="21600"/>
                </a:cubicBezTo>
                <a:cubicBezTo>
                  <a:pt x="21600" y="22631"/>
                  <a:pt x="21526" y="23661"/>
                  <a:pt x="21378" y="24681"/>
                </a:cubicBezTo>
              </a:path>
              <a:path w="21600" h="24682" stroke="0" extrusionOk="0">
                <a:moveTo>
                  <a:pt x="0" y="-1"/>
                </a:moveTo>
                <a:cubicBezTo>
                  <a:pt x="11929" y="0"/>
                  <a:pt x="21600" y="9670"/>
                  <a:pt x="21600" y="21600"/>
                </a:cubicBezTo>
                <a:cubicBezTo>
                  <a:pt x="21600" y="22631"/>
                  <a:pt x="21526" y="23661"/>
                  <a:pt x="21378" y="24681"/>
                </a:cubicBezTo>
                <a:lnTo>
                  <a:pt x="0" y="21600"/>
                </a:lnTo>
                <a:close/>
              </a:path>
            </a:pathLst>
          </a:custGeom>
          <a:noFill/>
          <a:ln w="952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81" name="AutoShape 53"/>
          <p:cNvSpPr>
            <a:spLocks noChangeArrowheads="1"/>
          </p:cNvSpPr>
          <p:nvPr/>
        </p:nvSpPr>
        <p:spPr bwMode="auto">
          <a:xfrm>
            <a:off x="2933581" y="1606272"/>
            <a:ext cx="685800" cy="287179"/>
          </a:xfrm>
          <a:prstGeom prst="foldedCorner">
            <a:avLst>
              <a:gd name="adj" fmla="val 12500"/>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Akademische</a:t>
            </a:r>
          </a:p>
          <a:p>
            <a:pPr algn="ctr" eaLnBrk="0" fontAlgn="base" hangingPunct="0">
              <a:spcBef>
                <a:spcPct val="0"/>
              </a:spcBef>
              <a:spcAft>
                <a:spcPct val="0"/>
              </a:spcAft>
            </a:pPr>
            <a:r>
              <a:rPr lang="de-CH" altLang="de-DE" sz="878" b="1">
                <a:solidFill>
                  <a:srgbClr val="000000"/>
                </a:solidFill>
                <a:latin typeface="ETH Light" charset="0"/>
                <a:sym typeface="Palatino" charset="0"/>
              </a:rPr>
              <a:t>Planung</a:t>
            </a:r>
          </a:p>
        </p:txBody>
      </p:sp>
      <p:sp>
        <p:nvSpPr>
          <p:cNvPr id="227382" name="AutoShape 54"/>
          <p:cNvSpPr>
            <a:spLocks noChangeArrowheads="1"/>
          </p:cNvSpPr>
          <p:nvPr/>
        </p:nvSpPr>
        <p:spPr bwMode="auto">
          <a:xfrm>
            <a:off x="3695462" y="1606272"/>
            <a:ext cx="685800" cy="287179"/>
          </a:xfrm>
          <a:prstGeom prst="foldedCorner">
            <a:avLst>
              <a:gd name="adj" fmla="val 12500"/>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Professuren-</a:t>
            </a:r>
          </a:p>
          <a:p>
            <a:pPr algn="ctr" eaLnBrk="0" fontAlgn="base" hangingPunct="0">
              <a:spcBef>
                <a:spcPct val="0"/>
              </a:spcBef>
              <a:spcAft>
                <a:spcPct val="0"/>
              </a:spcAft>
            </a:pPr>
            <a:r>
              <a:rPr lang="de-CH" altLang="de-DE" sz="878" b="1">
                <a:solidFill>
                  <a:srgbClr val="000000"/>
                </a:solidFill>
                <a:latin typeface="ETH Light" charset="0"/>
                <a:sym typeface="Palatino" charset="0"/>
              </a:rPr>
              <a:t>planung</a:t>
            </a:r>
          </a:p>
        </p:txBody>
      </p:sp>
      <p:sp>
        <p:nvSpPr>
          <p:cNvPr id="227383" name="AutoShape 55"/>
          <p:cNvSpPr>
            <a:spLocks noChangeArrowheads="1"/>
          </p:cNvSpPr>
          <p:nvPr/>
        </p:nvSpPr>
        <p:spPr bwMode="auto">
          <a:xfrm>
            <a:off x="4457343" y="1606272"/>
            <a:ext cx="685800" cy="287179"/>
          </a:xfrm>
          <a:prstGeom prst="foldedCorner">
            <a:avLst>
              <a:gd name="adj" fmla="val 12500"/>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Studierenden-</a:t>
            </a:r>
          </a:p>
          <a:p>
            <a:pPr algn="ctr" eaLnBrk="0" fontAlgn="base" hangingPunct="0">
              <a:spcBef>
                <a:spcPct val="0"/>
              </a:spcBef>
              <a:spcAft>
                <a:spcPct val="0"/>
              </a:spcAft>
            </a:pPr>
            <a:r>
              <a:rPr lang="de-CH" altLang="de-DE" sz="878" b="1">
                <a:solidFill>
                  <a:srgbClr val="000000"/>
                </a:solidFill>
                <a:latin typeface="ETH Light" charset="0"/>
                <a:sym typeface="Palatino" charset="0"/>
              </a:rPr>
              <a:t>planung</a:t>
            </a:r>
          </a:p>
        </p:txBody>
      </p:sp>
      <p:sp>
        <p:nvSpPr>
          <p:cNvPr id="227384" name="AutoShape 56"/>
          <p:cNvSpPr>
            <a:spLocks noChangeArrowheads="1"/>
          </p:cNvSpPr>
          <p:nvPr/>
        </p:nvSpPr>
        <p:spPr bwMode="auto">
          <a:xfrm>
            <a:off x="5211723" y="1606272"/>
            <a:ext cx="685800" cy="287179"/>
          </a:xfrm>
          <a:prstGeom prst="foldedCorner">
            <a:avLst>
              <a:gd name="adj" fmla="val 12500"/>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Immobilien-</a:t>
            </a:r>
          </a:p>
          <a:p>
            <a:pPr algn="ctr" eaLnBrk="0" fontAlgn="base" hangingPunct="0">
              <a:spcBef>
                <a:spcPct val="0"/>
              </a:spcBef>
              <a:spcAft>
                <a:spcPct val="0"/>
              </a:spcAft>
            </a:pPr>
            <a:r>
              <a:rPr lang="de-CH" altLang="de-DE" sz="878" b="1">
                <a:solidFill>
                  <a:srgbClr val="000000"/>
                </a:solidFill>
                <a:latin typeface="ETH Light" charset="0"/>
                <a:sym typeface="Palatino" charset="0"/>
              </a:rPr>
              <a:t>planung</a:t>
            </a:r>
          </a:p>
        </p:txBody>
      </p:sp>
      <p:sp>
        <p:nvSpPr>
          <p:cNvPr id="227385" name="AutoShape 57"/>
          <p:cNvSpPr>
            <a:spLocks noChangeArrowheads="1"/>
          </p:cNvSpPr>
          <p:nvPr/>
        </p:nvSpPr>
        <p:spPr bwMode="auto">
          <a:xfrm>
            <a:off x="5963960" y="1606272"/>
            <a:ext cx="685800" cy="287179"/>
          </a:xfrm>
          <a:prstGeom prst="foldedCorner">
            <a:avLst>
              <a:gd name="adj" fmla="val 12500"/>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ICT-</a:t>
            </a:r>
          </a:p>
          <a:p>
            <a:pPr algn="ctr" eaLnBrk="0" fontAlgn="base" hangingPunct="0">
              <a:spcBef>
                <a:spcPct val="0"/>
              </a:spcBef>
              <a:spcAft>
                <a:spcPct val="0"/>
              </a:spcAft>
            </a:pPr>
            <a:r>
              <a:rPr lang="de-CH" altLang="de-DE" sz="878" b="1">
                <a:solidFill>
                  <a:srgbClr val="000000"/>
                </a:solidFill>
                <a:latin typeface="ETH Light" charset="0"/>
                <a:sym typeface="Palatino" charset="0"/>
              </a:rPr>
              <a:t>Planung</a:t>
            </a:r>
          </a:p>
        </p:txBody>
      </p:sp>
      <p:sp>
        <p:nvSpPr>
          <p:cNvPr id="227386" name="Rectangle 58"/>
          <p:cNvSpPr>
            <a:spLocks noChangeArrowheads="1"/>
          </p:cNvSpPr>
          <p:nvPr/>
        </p:nvSpPr>
        <p:spPr bwMode="auto">
          <a:xfrm>
            <a:off x="6600469" y="1622345"/>
            <a:ext cx="362188" cy="27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algn="ctr" fontAlgn="base">
              <a:spcBef>
                <a:spcPct val="0"/>
              </a:spcBef>
              <a:spcAft>
                <a:spcPct val="0"/>
              </a:spcAft>
            </a:pPr>
            <a:r>
              <a:rPr lang="de-DE" altLang="de-DE" sz="1485" b="1">
                <a:solidFill>
                  <a:srgbClr val="000000"/>
                </a:solidFill>
                <a:latin typeface="ETH Light" charset="0"/>
                <a:sym typeface="Palatino" charset="0"/>
              </a:rPr>
              <a:t>…</a:t>
            </a:r>
          </a:p>
        </p:txBody>
      </p:sp>
      <p:sp>
        <p:nvSpPr>
          <p:cNvPr id="227387" name="Line 59"/>
          <p:cNvSpPr>
            <a:spLocks noChangeShapeType="1"/>
          </p:cNvSpPr>
          <p:nvPr/>
        </p:nvSpPr>
        <p:spPr bwMode="auto">
          <a:xfrm>
            <a:off x="3283982" y="1893451"/>
            <a:ext cx="783313" cy="504706"/>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88" name="Line 60"/>
          <p:cNvSpPr>
            <a:spLocks noChangeShapeType="1"/>
          </p:cNvSpPr>
          <p:nvPr/>
        </p:nvSpPr>
        <p:spPr bwMode="auto">
          <a:xfrm>
            <a:off x="4066222" y="1893451"/>
            <a:ext cx="1072"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89" name="Line 61"/>
          <p:cNvSpPr>
            <a:spLocks noChangeShapeType="1"/>
          </p:cNvSpPr>
          <p:nvPr/>
        </p:nvSpPr>
        <p:spPr bwMode="auto">
          <a:xfrm flipH="1">
            <a:off x="4067295" y="1893451"/>
            <a:ext cx="723304"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0" name="Line 62"/>
          <p:cNvSpPr>
            <a:spLocks noChangeShapeType="1"/>
          </p:cNvSpPr>
          <p:nvPr/>
        </p:nvSpPr>
        <p:spPr bwMode="auto">
          <a:xfrm flipH="1">
            <a:off x="4059793" y="1893451"/>
            <a:ext cx="1491615"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1" name="Line 63"/>
          <p:cNvSpPr>
            <a:spLocks noChangeShapeType="1"/>
          </p:cNvSpPr>
          <p:nvPr/>
        </p:nvSpPr>
        <p:spPr bwMode="auto">
          <a:xfrm flipH="1">
            <a:off x="4051221" y="1893451"/>
            <a:ext cx="2215991"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2" name="Line 64"/>
          <p:cNvSpPr>
            <a:spLocks noChangeShapeType="1"/>
          </p:cNvSpPr>
          <p:nvPr/>
        </p:nvSpPr>
        <p:spPr bwMode="auto">
          <a:xfrm>
            <a:off x="3290411" y="1893451"/>
            <a:ext cx="2705696" cy="48970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3" name="Line 65"/>
          <p:cNvSpPr>
            <a:spLocks noChangeShapeType="1"/>
          </p:cNvSpPr>
          <p:nvPr/>
        </p:nvSpPr>
        <p:spPr bwMode="auto">
          <a:xfrm>
            <a:off x="4059793" y="1893451"/>
            <a:ext cx="1951316"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4" name="Line 66"/>
          <p:cNvSpPr>
            <a:spLocks noChangeShapeType="1"/>
          </p:cNvSpPr>
          <p:nvPr/>
        </p:nvSpPr>
        <p:spPr bwMode="auto">
          <a:xfrm>
            <a:off x="4798100" y="1893451"/>
            <a:ext cx="1213009" cy="48970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5" name="Line 67"/>
          <p:cNvSpPr>
            <a:spLocks noChangeShapeType="1"/>
          </p:cNvSpPr>
          <p:nvPr/>
        </p:nvSpPr>
        <p:spPr bwMode="auto">
          <a:xfrm>
            <a:off x="5551408" y="1893451"/>
            <a:ext cx="475774"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6" name="Line 68"/>
          <p:cNvSpPr>
            <a:spLocks noChangeShapeType="1"/>
          </p:cNvSpPr>
          <p:nvPr/>
        </p:nvSpPr>
        <p:spPr bwMode="auto">
          <a:xfrm flipH="1">
            <a:off x="6018609" y="1893451"/>
            <a:ext cx="248603" cy="49720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397" name="Rectangle 69"/>
          <p:cNvSpPr>
            <a:spLocks noChangeArrowheads="1"/>
          </p:cNvSpPr>
          <p:nvPr/>
        </p:nvSpPr>
        <p:spPr bwMode="auto">
          <a:xfrm>
            <a:off x="1324095" y="2200990"/>
            <a:ext cx="1492686" cy="693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fontAlgn="base">
              <a:spcBef>
                <a:spcPct val="0"/>
              </a:spcBef>
              <a:spcAft>
                <a:spcPct val="0"/>
              </a:spcAft>
            </a:pPr>
            <a:r>
              <a:rPr lang="de-DE" altLang="de-DE" sz="1080" b="1" i="1">
                <a:solidFill>
                  <a:srgbClr val="000000"/>
                </a:solidFill>
                <a:latin typeface="ETH Light" charset="0"/>
                <a:sym typeface="Palatino" charset="0"/>
              </a:rPr>
              <a:t>Rollende mittelfristige</a:t>
            </a:r>
          </a:p>
          <a:p>
            <a:pPr fontAlgn="base">
              <a:spcBef>
                <a:spcPct val="0"/>
              </a:spcBef>
              <a:spcAft>
                <a:spcPct val="0"/>
              </a:spcAft>
            </a:pPr>
            <a:r>
              <a:rPr lang="de-DE" altLang="de-DE" sz="1080" b="1" i="1">
                <a:solidFill>
                  <a:srgbClr val="000000"/>
                </a:solidFill>
                <a:latin typeface="ETH Light" charset="0"/>
                <a:sym typeface="Palatino" charset="0"/>
              </a:rPr>
              <a:t>Finanz(ierungs)planung</a:t>
            </a:r>
          </a:p>
          <a:p>
            <a:pPr fontAlgn="base">
              <a:spcBef>
                <a:spcPct val="0"/>
              </a:spcBef>
              <a:spcAft>
                <a:spcPct val="0"/>
              </a:spcAft>
            </a:pPr>
            <a:r>
              <a:rPr lang="de-DE" altLang="de-DE" sz="1080" b="1" i="1">
                <a:solidFill>
                  <a:srgbClr val="000000"/>
                </a:solidFill>
                <a:latin typeface="ETH Light" charset="0"/>
                <a:sym typeface="Palatino" charset="0"/>
              </a:rPr>
              <a:t>(‚Umsetzung‘)</a:t>
            </a:r>
          </a:p>
        </p:txBody>
      </p:sp>
      <p:sp>
        <p:nvSpPr>
          <p:cNvPr id="227398" name="Rectangle 70"/>
          <p:cNvSpPr>
            <a:spLocks noChangeArrowheads="1"/>
          </p:cNvSpPr>
          <p:nvPr/>
        </p:nvSpPr>
        <p:spPr bwMode="auto">
          <a:xfrm>
            <a:off x="1324095" y="1480899"/>
            <a:ext cx="1462682"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fontAlgn="base">
              <a:spcBef>
                <a:spcPct val="0"/>
              </a:spcBef>
              <a:spcAft>
                <a:spcPct val="0"/>
              </a:spcAft>
            </a:pPr>
            <a:r>
              <a:rPr lang="de-DE" altLang="de-DE" sz="1080" b="1" i="1">
                <a:solidFill>
                  <a:srgbClr val="000000"/>
                </a:solidFill>
                <a:latin typeface="ETH Light" charset="0"/>
                <a:sym typeface="Palatino" charset="0"/>
              </a:rPr>
              <a:t>Strategien und funk-</a:t>
            </a:r>
          </a:p>
          <a:p>
            <a:pPr fontAlgn="base">
              <a:spcBef>
                <a:spcPct val="0"/>
              </a:spcBef>
              <a:spcAft>
                <a:spcPct val="0"/>
              </a:spcAft>
            </a:pPr>
            <a:r>
              <a:rPr lang="de-DE" altLang="de-DE" sz="1080" b="1" i="1">
                <a:solidFill>
                  <a:srgbClr val="000000"/>
                </a:solidFill>
                <a:latin typeface="ETH Light" charset="0"/>
                <a:sym typeface="Palatino" charset="0"/>
              </a:rPr>
              <a:t>tionale Teilplanungen</a:t>
            </a:r>
          </a:p>
          <a:p>
            <a:pPr fontAlgn="base">
              <a:spcBef>
                <a:spcPct val="0"/>
              </a:spcBef>
              <a:spcAft>
                <a:spcPct val="0"/>
              </a:spcAft>
            </a:pPr>
            <a:r>
              <a:rPr lang="de-DE" altLang="de-DE" sz="1080" b="1" i="1">
                <a:solidFill>
                  <a:srgbClr val="000000"/>
                </a:solidFill>
                <a:latin typeface="ETH Light" charset="0"/>
                <a:sym typeface="Palatino" charset="0"/>
              </a:rPr>
              <a:t>(‚Inhalte‘)</a:t>
            </a:r>
          </a:p>
        </p:txBody>
      </p:sp>
      <p:sp>
        <p:nvSpPr>
          <p:cNvPr id="227399" name="Rectangle 71"/>
          <p:cNvSpPr>
            <a:spLocks noChangeArrowheads="1"/>
          </p:cNvSpPr>
          <p:nvPr/>
        </p:nvSpPr>
        <p:spPr bwMode="auto">
          <a:xfrm>
            <a:off x="1324095" y="2897505"/>
            <a:ext cx="1372671" cy="37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fontAlgn="base">
              <a:spcBef>
                <a:spcPct val="0"/>
              </a:spcBef>
              <a:spcAft>
                <a:spcPct val="0"/>
              </a:spcAft>
            </a:pPr>
            <a:r>
              <a:rPr lang="de-DE" altLang="de-DE" sz="1080" b="1" i="1">
                <a:solidFill>
                  <a:srgbClr val="000000"/>
                </a:solidFill>
                <a:latin typeface="ETH Light" charset="0"/>
                <a:sym typeface="Palatino" charset="0"/>
              </a:rPr>
              <a:t>Jährliche Ausgaben-</a:t>
            </a:r>
          </a:p>
          <a:p>
            <a:pPr fontAlgn="base">
              <a:spcBef>
                <a:spcPct val="0"/>
              </a:spcBef>
              <a:spcAft>
                <a:spcPct val="0"/>
              </a:spcAft>
            </a:pPr>
            <a:r>
              <a:rPr lang="de-DE" altLang="de-DE" sz="1080" b="1" i="1">
                <a:solidFill>
                  <a:srgbClr val="000000"/>
                </a:solidFill>
                <a:latin typeface="ETH Light" charset="0"/>
                <a:sym typeface="Palatino" charset="0"/>
              </a:rPr>
              <a:t>planung</a:t>
            </a:r>
          </a:p>
        </p:txBody>
      </p:sp>
      <p:sp>
        <p:nvSpPr>
          <p:cNvPr id="227400" name="Rectangle 72"/>
          <p:cNvSpPr>
            <a:spLocks noChangeArrowheads="1"/>
          </p:cNvSpPr>
          <p:nvPr/>
        </p:nvSpPr>
        <p:spPr bwMode="auto">
          <a:xfrm>
            <a:off x="1324095" y="3407569"/>
            <a:ext cx="1372671" cy="518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fontAlgn="base">
              <a:spcBef>
                <a:spcPct val="0"/>
              </a:spcBef>
              <a:spcAft>
                <a:spcPct val="0"/>
              </a:spcAft>
            </a:pPr>
            <a:r>
              <a:rPr lang="de-DE" altLang="de-DE" sz="1080" b="1" i="1">
                <a:solidFill>
                  <a:srgbClr val="000000"/>
                </a:solidFill>
                <a:latin typeface="ETH Light" charset="0"/>
                <a:sym typeface="Palatino" charset="0"/>
              </a:rPr>
              <a:t>Periodisches</a:t>
            </a:r>
          </a:p>
          <a:p>
            <a:pPr fontAlgn="base">
              <a:spcBef>
                <a:spcPct val="0"/>
              </a:spcBef>
              <a:spcAft>
                <a:spcPct val="0"/>
              </a:spcAft>
            </a:pPr>
            <a:r>
              <a:rPr lang="de-DE" altLang="de-DE" sz="1080" b="1" i="1">
                <a:solidFill>
                  <a:srgbClr val="000000"/>
                </a:solidFill>
                <a:latin typeface="ETH Light" charset="0"/>
                <a:sym typeface="Palatino" charset="0"/>
              </a:rPr>
              <a:t>Management</a:t>
            </a:r>
          </a:p>
          <a:p>
            <a:pPr fontAlgn="base">
              <a:spcBef>
                <a:spcPct val="0"/>
              </a:spcBef>
              <a:spcAft>
                <a:spcPct val="0"/>
              </a:spcAft>
            </a:pPr>
            <a:r>
              <a:rPr lang="de-DE" altLang="de-DE" sz="1080" b="1" i="1">
                <a:solidFill>
                  <a:srgbClr val="000000"/>
                </a:solidFill>
                <a:latin typeface="ETH Light" charset="0"/>
                <a:sym typeface="Palatino" charset="0"/>
              </a:rPr>
              <a:t>Reporting</a:t>
            </a:r>
          </a:p>
        </p:txBody>
      </p:sp>
      <p:sp>
        <p:nvSpPr>
          <p:cNvPr id="227401" name="Rectangle 73"/>
          <p:cNvSpPr>
            <a:spLocks noChangeArrowheads="1"/>
          </p:cNvSpPr>
          <p:nvPr/>
        </p:nvSpPr>
        <p:spPr bwMode="auto">
          <a:xfrm>
            <a:off x="1240513" y="382548"/>
            <a:ext cx="6760487"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nchor="ctr"/>
          <a:lstStyle>
            <a:lvl1pPr algn="l" defTabSz="1016000">
              <a:lnSpc>
                <a:spcPts val="4225"/>
              </a:lnSpc>
              <a:defRPr sz="3600" b="1">
                <a:solidFill>
                  <a:srgbClr val="2A6AB3"/>
                </a:solidFill>
                <a:latin typeface="Arial" charset="0"/>
              </a:defRPr>
            </a:lvl1pPr>
            <a:lvl2pPr algn="l" defTabSz="1016000">
              <a:lnSpc>
                <a:spcPts val="4225"/>
              </a:lnSpc>
              <a:defRPr sz="3600" b="1">
                <a:solidFill>
                  <a:srgbClr val="2A6AB3"/>
                </a:solidFill>
                <a:latin typeface="Arial" charset="0"/>
              </a:defRPr>
            </a:lvl2pPr>
            <a:lvl3pPr algn="l" defTabSz="1016000">
              <a:lnSpc>
                <a:spcPts val="4225"/>
              </a:lnSpc>
              <a:defRPr sz="3600" b="1">
                <a:solidFill>
                  <a:srgbClr val="2A6AB3"/>
                </a:solidFill>
                <a:latin typeface="Arial" charset="0"/>
              </a:defRPr>
            </a:lvl3pPr>
            <a:lvl4pPr algn="l" defTabSz="1016000">
              <a:lnSpc>
                <a:spcPts val="4225"/>
              </a:lnSpc>
              <a:defRPr sz="3600" b="1">
                <a:solidFill>
                  <a:srgbClr val="2A6AB3"/>
                </a:solidFill>
                <a:latin typeface="Arial" charset="0"/>
              </a:defRPr>
            </a:lvl4pPr>
            <a:lvl5pPr algn="l" defTabSz="1016000">
              <a:lnSpc>
                <a:spcPts val="4225"/>
              </a:lnSpc>
              <a:defRPr sz="3600" b="1">
                <a:solidFill>
                  <a:srgbClr val="2A6AB3"/>
                </a:solidFill>
                <a:latin typeface="Arial" charset="0"/>
              </a:defRPr>
            </a:lvl5pPr>
            <a:lvl6pPr marL="457200" defTabSz="1016000" fontAlgn="base">
              <a:lnSpc>
                <a:spcPts val="4225"/>
              </a:lnSpc>
              <a:spcBef>
                <a:spcPct val="0"/>
              </a:spcBef>
              <a:spcAft>
                <a:spcPct val="0"/>
              </a:spcAft>
              <a:defRPr sz="3600" b="1">
                <a:solidFill>
                  <a:srgbClr val="2A6AB3"/>
                </a:solidFill>
                <a:latin typeface="Arial" charset="0"/>
              </a:defRPr>
            </a:lvl6pPr>
            <a:lvl7pPr marL="914400" defTabSz="1016000" fontAlgn="base">
              <a:lnSpc>
                <a:spcPts val="4225"/>
              </a:lnSpc>
              <a:spcBef>
                <a:spcPct val="0"/>
              </a:spcBef>
              <a:spcAft>
                <a:spcPct val="0"/>
              </a:spcAft>
              <a:defRPr sz="3600" b="1">
                <a:solidFill>
                  <a:srgbClr val="2A6AB3"/>
                </a:solidFill>
                <a:latin typeface="Arial" charset="0"/>
              </a:defRPr>
            </a:lvl7pPr>
            <a:lvl8pPr marL="1371600" defTabSz="1016000" fontAlgn="base">
              <a:lnSpc>
                <a:spcPts val="4225"/>
              </a:lnSpc>
              <a:spcBef>
                <a:spcPct val="0"/>
              </a:spcBef>
              <a:spcAft>
                <a:spcPct val="0"/>
              </a:spcAft>
              <a:defRPr sz="3600" b="1">
                <a:solidFill>
                  <a:srgbClr val="2A6AB3"/>
                </a:solidFill>
                <a:latin typeface="Arial" charset="0"/>
              </a:defRPr>
            </a:lvl8pPr>
            <a:lvl9pPr marL="1828800" defTabSz="1016000" fontAlgn="base">
              <a:lnSpc>
                <a:spcPts val="4225"/>
              </a:lnSpc>
              <a:spcBef>
                <a:spcPct val="0"/>
              </a:spcBef>
              <a:spcAft>
                <a:spcPct val="0"/>
              </a:spcAft>
              <a:defRPr sz="3600" b="1">
                <a:solidFill>
                  <a:srgbClr val="2A6AB3"/>
                </a:solidFill>
                <a:latin typeface="Arial" charset="0"/>
              </a:defRPr>
            </a:lvl9pPr>
          </a:lstStyle>
          <a:p>
            <a:pPr fontAlgn="base">
              <a:spcBef>
                <a:spcPct val="0"/>
              </a:spcBef>
              <a:spcAft>
                <a:spcPct val="0"/>
              </a:spcAft>
            </a:pPr>
            <a:r>
              <a:rPr lang="de-CH" altLang="de-DE" sz="2160">
                <a:sym typeface="Palatino" charset="0"/>
              </a:rPr>
              <a:t>Erfolgskontrolle: Planungs- und Controllingzyklus</a:t>
            </a:r>
          </a:p>
        </p:txBody>
      </p:sp>
      <p:sp>
        <p:nvSpPr>
          <p:cNvPr id="227402" name="Bogen 74"/>
          <p:cNvSpPr>
            <a:spLocks/>
          </p:cNvSpPr>
          <p:nvPr/>
        </p:nvSpPr>
        <p:spPr bwMode="auto">
          <a:xfrm rot="16200000" flipH="1">
            <a:off x="6174522" y="2551927"/>
            <a:ext cx="413623" cy="674013"/>
          </a:xfrm>
          <a:custGeom>
            <a:avLst/>
            <a:gdLst>
              <a:gd name="G0" fmla="+- 0 0 0"/>
              <a:gd name="G1" fmla="+- 21600 0 0"/>
              <a:gd name="G2" fmla="+- 21600 0 0"/>
              <a:gd name="T0" fmla="*/ 0 w 21600"/>
              <a:gd name="T1" fmla="*/ 0 h 24682"/>
              <a:gd name="T2" fmla="*/ 21379 w 21600"/>
              <a:gd name="T3" fmla="*/ 24682 h 24682"/>
              <a:gd name="T4" fmla="*/ 0 w 21600"/>
              <a:gd name="T5" fmla="*/ 21600 h 24682"/>
            </a:gdLst>
            <a:ahLst/>
            <a:cxnLst>
              <a:cxn ang="0">
                <a:pos x="T0" y="T1"/>
              </a:cxn>
              <a:cxn ang="0">
                <a:pos x="T2" y="T3"/>
              </a:cxn>
              <a:cxn ang="0">
                <a:pos x="T4" y="T5"/>
              </a:cxn>
            </a:cxnLst>
            <a:rect l="0" t="0" r="r" b="b"/>
            <a:pathLst>
              <a:path w="21600" h="24682" fill="none" extrusionOk="0">
                <a:moveTo>
                  <a:pt x="0" y="-1"/>
                </a:moveTo>
                <a:cubicBezTo>
                  <a:pt x="11929" y="0"/>
                  <a:pt x="21600" y="9670"/>
                  <a:pt x="21600" y="21600"/>
                </a:cubicBezTo>
                <a:cubicBezTo>
                  <a:pt x="21600" y="22631"/>
                  <a:pt x="21526" y="23661"/>
                  <a:pt x="21378" y="24681"/>
                </a:cubicBezTo>
              </a:path>
              <a:path w="21600" h="24682" stroke="0" extrusionOk="0">
                <a:moveTo>
                  <a:pt x="0" y="-1"/>
                </a:moveTo>
                <a:cubicBezTo>
                  <a:pt x="11929" y="0"/>
                  <a:pt x="21600" y="9670"/>
                  <a:pt x="21600" y="21600"/>
                </a:cubicBezTo>
                <a:cubicBezTo>
                  <a:pt x="21600" y="22631"/>
                  <a:pt x="21526" y="23661"/>
                  <a:pt x="21378" y="24681"/>
                </a:cubicBezTo>
                <a:lnTo>
                  <a:pt x="0" y="21600"/>
                </a:lnTo>
                <a:close/>
              </a:path>
            </a:pathLst>
          </a:custGeom>
          <a:noFill/>
          <a:ln w="952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403" name="Rectangle 75"/>
          <p:cNvSpPr>
            <a:spLocks noChangeArrowheads="1"/>
          </p:cNvSpPr>
          <p:nvPr/>
        </p:nvSpPr>
        <p:spPr bwMode="auto">
          <a:xfrm>
            <a:off x="1323022" y="4532710"/>
            <a:ext cx="1471256" cy="40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tabLst>
                <a:tab pos="106363" algn="l"/>
                <a:tab pos="428625" algn="l"/>
                <a:tab pos="2695575" algn="l"/>
              </a:tabLst>
              <a:defRPr sz="1200">
                <a:solidFill>
                  <a:schemeClr val="tx1"/>
                </a:solidFill>
                <a:latin typeface="Palatino" charset="0"/>
              </a:defRPr>
            </a:lvl1pPr>
            <a:lvl2pPr marL="949325" indent="-317500" algn="l" defTabSz="1016000">
              <a:tabLst>
                <a:tab pos="106363" algn="l"/>
                <a:tab pos="428625" algn="l"/>
                <a:tab pos="2695575" algn="l"/>
              </a:tabLst>
              <a:defRPr sz="1200">
                <a:solidFill>
                  <a:schemeClr val="tx1"/>
                </a:solidFill>
                <a:latin typeface="Palatino" charset="0"/>
              </a:defRPr>
            </a:lvl2pPr>
            <a:lvl3pPr marL="1414463" indent="-254000" algn="l" defTabSz="1016000">
              <a:tabLst>
                <a:tab pos="106363" algn="l"/>
                <a:tab pos="428625" algn="l"/>
                <a:tab pos="2695575" algn="l"/>
              </a:tabLst>
              <a:defRPr sz="1200">
                <a:solidFill>
                  <a:schemeClr val="tx1"/>
                </a:solidFill>
                <a:latin typeface="Palatino" charset="0"/>
              </a:defRPr>
            </a:lvl3pPr>
            <a:lvl4pPr marL="1879600" indent="-254000" algn="l" defTabSz="1016000">
              <a:tabLst>
                <a:tab pos="106363" algn="l"/>
                <a:tab pos="428625" algn="l"/>
                <a:tab pos="2695575" algn="l"/>
              </a:tabLst>
              <a:defRPr sz="1200">
                <a:solidFill>
                  <a:schemeClr val="tx1"/>
                </a:solidFill>
                <a:latin typeface="Palatino" charset="0"/>
              </a:defRPr>
            </a:lvl4pPr>
            <a:lvl5pPr marL="2346325" indent="-254000" algn="l" defTabSz="1016000">
              <a:tabLst>
                <a:tab pos="106363" algn="l"/>
                <a:tab pos="428625" algn="l"/>
                <a:tab pos="2695575" algn="l"/>
              </a:tabLst>
              <a:defRPr sz="1200">
                <a:solidFill>
                  <a:schemeClr val="tx1"/>
                </a:solidFill>
                <a:latin typeface="Palatino" charset="0"/>
              </a:defRPr>
            </a:lvl5pPr>
            <a:lvl6pPr marL="28035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6pPr>
            <a:lvl7pPr marL="32607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7pPr>
            <a:lvl8pPr marL="37179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8pPr>
            <a:lvl9pPr marL="4175125" indent="-254000" defTabSz="1016000" fontAlgn="base">
              <a:spcBef>
                <a:spcPct val="0"/>
              </a:spcBef>
              <a:spcAft>
                <a:spcPct val="0"/>
              </a:spcAft>
              <a:tabLst>
                <a:tab pos="106363" algn="l"/>
                <a:tab pos="428625" algn="l"/>
                <a:tab pos="2695575" algn="l"/>
              </a:tabLst>
              <a:defRPr sz="1200">
                <a:solidFill>
                  <a:schemeClr val="tx1"/>
                </a:solidFill>
                <a:latin typeface="Palatino" charset="0"/>
              </a:defRPr>
            </a:lvl9pPr>
          </a:lstStyle>
          <a:p>
            <a:pPr fontAlgn="base">
              <a:spcBef>
                <a:spcPct val="0"/>
              </a:spcBef>
              <a:spcAft>
                <a:spcPct val="0"/>
              </a:spcAft>
            </a:pPr>
            <a:r>
              <a:rPr lang="de-DE" altLang="de-DE" sz="1080" b="1" i="1">
                <a:solidFill>
                  <a:srgbClr val="000000"/>
                </a:solidFill>
                <a:latin typeface="ETH Light" charset="0"/>
                <a:sym typeface="Palatino" charset="0"/>
              </a:rPr>
              <a:t>Peer Evaluationen</a:t>
            </a:r>
          </a:p>
          <a:p>
            <a:pPr fontAlgn="base">
              <a:spcBef>
                <a:spcPct val="0"/>
              </a:spcBef>
              <a:spcAft>
                <a:spcPct val="0"/>
              </a:spcAft>
            </a:pPr>
            <a:r>
              <a:rPr lang="de-DE" altLang="de-DE" sz="1080" b="1" i="1">
                <a:solidFill>
                  <a:srgbClr val="000000"/>
                </a:solidFill>
                <a:latin typeface="ETH Light" charset="0"/>
                <a:sym typeface="Palatino" charset="0"/>
              </a:rPr>
              <a:t>von Lehre &amp; Forschung</a:t>
            </a:r>
          </a:p>
        </p:txBody>
      </p:sp>
      <p:sp>
        <p:nvSpPr>
          <p:cNvPr id="227404" name="AutoShape 76"/>
          <p:cNvSpPr>
            <a:spLocks noChangeArrowheads="1"/>
          </p:cNvSpPr>
          <p:nvPr/>
        </p:nvSpPr>
        <p:spPr bwMode="auto">
          <a:xfrm>
            <a:off x="3806904" y="4544497"/>
            <a:ext cx="1165860" cy="392192"/>
          </a:xfrm>
          <a:prstGeom prst="foldedCorner">
            <a:avLst>
              <a:gd name="adj" fmla="val 9185"/>
            </a:avLst>
          </a:prstGeom>
          <a:solidFill>
            <a:srgbClr val="FFFF99"/>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ca. 2-3 Departemente</a:t>
            </a:r>
          </a:p>
          <a:p>
            <a:pPr algn="ctr" eaLnBrk="0" fontAlgn="base" hangingPunct="0">
              <a:spcBef>
                <a:spcPct val="0"/>
              </a:spcBef>
              <a:spcAft>
                <a:spcPct val="0"/>
              </a:spcAft>
            </a:pPr>
            <a:r>
              <a:rPr lang="de-CH" altLang="de-DE" sz="878" b="1">
                <a:solidFill>
                  <a:srgbClr val="000000"/>
                </a:solidFill>
                <a:latin typeface="ETH Light" charset="0"/>
                <a:sym typeface="Palatino" charset="0"/>
              </a:rPr>
              <a:t>pro Jahr</a:t>
            </a:r>
          </a:p>
        </p:txBody>
      </p:sp>
      <p:sp>
        <p:nvSpPr>
          <p:cNvPr id="227405" name="Line 77"/>
          <p:cNvSpPr>
            <a:spLocks noChangeShapeType="1"/>
          </p:cNvSpPr>
          <p:nvPr/>
        </p:nvSpPr>
        <p:spPr bwMode="auto">
          <a:xfrm>
            <a:off x="5364956" y="3227546"/>
            <a:ext cx="845463" cy="258247"/>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406" name="Line 78"/>
          <p:cNvSpPr>
            <a:spLocks noChangeShapeType="1"/>
          </p:cNvSpPr>
          <p:nvPr/>
        </p:nvSpPr>
        <p:spPr bwMode="auto">
          <a:xfrm>
            <a:off x="5447467" y="3181469"/>
            <a:ext cx="1289089" cy="304324"/>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407" name="Line 79"/>
          <p:cNvSpPr>
            <a:spLocks noChangeShapeType="1"/>
          </p:cNvSpPr>
          <p:nvPr/>
        </p:nvSpPr>
        <p:spPr bwMode="auto">
          <a:xfrm>
            <a:off x="5432465" y="3105388"/>
            <a:ext cx="1814155" cy="373976"/>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408" name="AutoShape 80"/>
          <p:cNvSpPr>
            <a:spLocks noChangeArrowheads="1"/>
          </p:cNvSpPr>
          <p:nvPr/>
        </p:nvSpPr>
        <p:spPr bwMode="auto">
          <a:xfrm>
            <a:off x="4206597" y="1324451"/>
            <a:ext cx="418981" cy="265748"/>
          </a:xfrm>
          <a:prstGeom prst="upDownArrow">
            <a:avLst>
              <a:gd name="adj1" fmla="val 42611"/>
              <a:gd name="adj2" fmla="val 31694"/>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17220" fontAlgn="base">
              <a:spcBef>
                <a:spcPct val="0"/>
              </a:spcBef>
              <a:spcAft>
                <a:spcPct val="0"/>
              </a:spcAft>
            </a:pPr>
            <a:endParaRPr lang="de-DE" sz="2025">
              <a:solidFill>
                <a:srgbClr val="3F3F3F"/>
              </a:solidFill>
              <a:latin typeface="Palatino" charset="0"/>
              <a:sym typeface="Palatino" charset="0"/>
            </a:endParaRPr>
          </a:p>
        </p:txBody>
      </p:sp>
      <p:sp>
        <p:nvSpPr>
          <p:cNvPr id="227409" name="AutoShape 81"/>
          <p:cNvSpPr>
            <a:spLocks noChangeArrowheads="1"/>
          </p:cNvSpPr>
          <p:nvPr/>
        </p:nvSpPr>
        <p:spPr bwMode="auto">
          <a:xfrm>
            <a:off x="3774758" y="953691"/>
            <a:ext cx="1303020" cy="308610"/>
          </a:xfrm>
          <a:prstGeom prst="foldedCorner">
            <a:avLst>
              <a:gd name="adj" fmla="val 6667"/>
            </a:avLst>
          </a:prstGeom>
          <a:solidFill>
            <a:srgbClr val="A1CFC7"/>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CH" altLang="de-DE" sz="878" b="1">
                <a:solidFill>
                  <a:srgbClr val="000000"/>
                </a:solidFill>
                <a:latin typeface="ETH Light" charset="0"/>
                <a:sym typeface="Palatino" charset="0"/>
              </a:rPr>
              <a:t>Zielvereinbarung</a:t>
            </a:r>
          </a:p>
          <a:p>
            <a:pPr algn="ctr" eaLnBrk="0" fontAlgn="base" hangingPunct="0">
              <a:spcBef>
                <a:spcPct val="0"/>
              </a:spcBef>
              <a:spcAft>
                <a:spcPct val="0"/>
              </a:spcAft>
            </a:pPr>
            <a:r>
              <a:rPr lang="de-CH" altLang="de-DE" sz="878" b="1">
                <a:solidFill>
                  <a:srgbClr val="000000"/>
                </a:solidFill>
                <a:latin typeface="ETH Light" charset="0"/>
                <a:sym typeface="Palatino" charset="0"/>
              </a:rPr>
              <a:t>mit ETH-Rat (4 Jahre)</a:t>
            </a:r>
          </a:p>
        </p:txBody>
      </p:sp>
    </p:spTree>
    <p:extLst>
      <p:ext uri="{BB962C8B-B14F-4D97-AF65-F5344CB8AC3E}">
        <p14:creationId xmlns:p14="http://schemas.microsoft.com/office/powerpoint/2010/main" val="13148461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liennummernplatzhalter 2"/>
          <p:cNvSpPr>
            <a:spLocks noGrp="1"/>
          </p:cNvSpPr>
          <p:nvPr>
            <p:ph type="sldNum" sz="quarter" idx="10"/>
          </p:nvPr>
        </p:nvSpPr>
        <p:spPr/>
        <p:txBody>
          <a:bodyPr/>
          <a:lstStyle/>
          <a:p>
            <a:fld id="{5B85BE8E-7F1C-0640-8421-73E007748E85}" type="slidenum">
              <a:rPr lang="de-CH" altLang="de-DE">
                <a:solidFill>
                  <a:srgbClr val="FFFFFF"/>
                </a:solidFill>
              </a:rPr>
              <a:pPr/>
              <a:t>8</a:t>
            </a:fld>
            <a:endParaRPr lang="de-CH" altLang="de-DE">
              <a:solidFill>
                <a:srgbClr val="FFFFFF"/>
              </a:solidFill>
            </a:endParaRPr>
          </a:p>
          <a:p>
            <a:endParaRPr lang="de-CH" altLang="de-DE" sz="743">
              <a:solidFill>
                <a:srgbClr val="FFFFFF"/>
              </a:solidFill>
            </a:endParaRPr>
          </a:p>
        </p:txBody>
      </p:sp>
      <p:sp>
        <p:nvSpPr>
          <p:cNvPr id="225282" name="Rectangle 2"/>
          <p:cNvSpPr>
            <a:spLocks noChangeArrowheads="1"/>
          </p:cNvSpPr>
          <p:nvPr/>
        </p:nvSpPr>
        <p:spPr bwMode="auto">
          <a:xfrm>
            <a:off x="4345901" y="2969300"/>
            <a:ext cx="1205507" cy="1918097"/>
          </a:xfrm>
          <a:prstGeom prst="rect">
            <a:avLst/>
          </a:prstGeom>
          <a:gradFill rotWithShape="0">
            <a:gsLst>
              <a:gs pos="0">
                <a:srgbClr val="DDDDDD"/>
              </a:gs>
              <a:gs pos="100000">
                <a:srgbClr val="DDDDDD">
                  <a:gamma/>
                  <a:tint val="33333"/>
                  <a:invGamma/>
                </a:srgbClr>
              </a:gs>
            </a:gsLst>
            <a:path path="rect">
              <a:fillToRect l="100000" t="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r>
              <a:rPr lang="de-CH" altLang="de-DE" sz="1215">
                <a:solidFill>
                  <a:srgbClr val="000000"/>
                </a:solidFill>
                <a:latin typeface="Arial" charset="0"/>
                <a:sym typeface="Palatino" charset="0"/>
              </a:rPr>
              <a:t>Kompetitive Verteilung und übergeordnete Vorhaben</a:t>
            </a:r>
          </a:p>
        </p:txBody>
      </p:sp>
      <p:sp>
        <p:nvSpPr>
          <p:cNvPr id="225283" name="Rectangle 3"/>
          <p:cNvSpPr>
            <a:spLocks noChangeArrowheads="1"/>
          </p:cNvSpPr>
          <p:nvPr/>
        </p:nvSpPr>
        <p:spPr bwMode="auto">
          <a:xfrm>
            <a:off x="1485900" y="1191578"/>
            <a:ext cx="3022878" cy="482203"/>
          </a:xfrm>
          <a:prstGeom prst="rect">
            <a:avLst/>
          </a:prstGeom>
          <a:solidFill>
            <a:srgbClr val="72A5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Finanzierungsbeitrag</a:t>
            </a:r>
          </a:p>
          <a:p>
            <a:pPr algn="ctr" eaLnBrk="0" fontAlgn="base" hangingPunct="0">
              <a:spcBef>
                <a:spcPct val="0"/>
              </a:spcBef>
              <a:spcAft>
                <a:spcPct val="0"/>
              </a:spcAft>
            </a:pPr>
            <a:r>
              <a:rPr lang="de-DE" altLang="de-DE" sz="1215" b="1">
                <a:solidFill>
                  <a:srgbClr val="000000"/>
                </a:solidFill>
                <a:latin typeface="Arial" charset="0"/>
                <a:sym typeface="Palatino" charset="0"/>
              </a:rPr>
              <a:t>des Bundes</a:t>
            </a:r>
          </a:p>
        </p:txBody>
      </p:sp>
      <p:sp>
        <p:nvSpPr>
          <p:cNvPr id="225284" name="Text Box 4"/>
          <p:cNvSpPr txBox="1">
            <a:spLocks noChangeArrowheads="1"/>
          </p:cNvSpPr>
          <p:nvPr/>
        </p:nvSpPr>
        <p:spPr bwMode="auto">
          <a:xfrm>
            <a:off x="2619614" y="2224564"/>
            <a:ext cx="1850501" cy="39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spAutoFit/>
          </a:bodyP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0"/>
              </a:spcBef>
              <a:spcAft>
                <a:spcPct val="0"/>
              </a:spcAft>
            </a:pPr>
            <a:r>
              <a:rPr lang="de-DE" altLang="de-DE" sz="2093" b="1">
                <a:solidFill>
                  <a:srgbClr val="FFFFFF"/>
                </a:solidFill>
                <a:latin typeface="Arial" charset="0"/>
                <a:sym typeface="Palatino" charset="0"/>
              </a:rPr>
              <a:t>Grundauftrag</a:t>
            </a:r>
            <a:endParaRPr lang="de-DE" altLang="de-DE" sz="2093" b="1">
              <a:solidFill>
                <a:srgbClr val="000000"/>
              </a:solidFill>
              <a:latin typeface="Arial" charset="0"/>
              <a:sym typeface="Palatino" charset="0"/>
            </a:endParaRPr>
          </a:p>
        </p:txBody>
      </p:sp>
      <p:sp>
        <p:nvSpPr>
          <p:cNvPr id="225285" name="AutoShape 5"/>
          <p:cNvSpPr>
            <a:spLocks noChangeArrowheads="1"/>
          </p:cNvSpPr>
          <p:nvPr/>
        </p:nvSpPr>
        <p:spPr bwMode="auto">
          <a:xfrm>
            <a:off x="3604380" y="1747719"/>
            <a:ext cx="399692" cy="290393"/>
          </a:xfrm>
          <a:prstGeom prst="downArrow">
            <a:avLst>
              <a:gd name="adj1" fmla="val 50000"/>
              <a:gd name="adj2" fmla="val 25000"/>
            </a:avLst>
          </a:prstGeom>
          <a:solidFill>
            <a:srgbClr val="72A5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sp>
        <p:nvSpPr>
          <p:cNvPr id="225286" name="Rectangle 6"/>
          <p:cNvSpPr>
            <a:spLocks noGrp="1" noChangeArrowheads="1"/>
          </p:cNvSpPr>
          <p:nvPr>
            <p:ph type="title"/>
          </p:nvPr>
        </p:nvSpPr>
        <p:spPr>
          <a:xfrm>
            <a:off x="1474113" y="629008"/>
            <a:ext cx="6526887" cy="857250"/>
          </a:xfrm>
        </p:spPr>
        <p:txBody>
          <a:bodyPr/>
          <a:lstStyle/>
          <a:p>
            <a:r>
              <a:rPr lang="de-DE" altLang="de-DE"/>
              <a:t>Zuteilung der Mittel: Interne Budgetstruktur</a:t>
            </a:r>
          </a:p>
        </p:txBody>
      </p:sp>
      <p:sp>
        <p:nvSpPr>
          <p:cNvPr id="225287" name="Rectangle 7"/>
          <p:cNvSpPr>
            <a:spLocks noChangeArrowheads="1"/>
          </p:cNvSpPr>
          <p:nvPr/>
        </p:nvSpPr>
        <p:spPr bwMode="auto">
          <a:xfrm>
            <a:off x="4538782" y="1191578"/>
            <a:ext cx="1012626" cy="482203"/>
          </a:xfrm>
          <a:prstGeom prst="rect">
            <a:avLst/>
          </a:prstGeom>
          <a:solidFill>
            <a:srgbClr val="72A5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Einnahmen/</a:t>
            </a:r>
          </a:p>
          <a:p>
            <a:pPr algn="ctr" eaLnBrk="0" fontAlgn="base" hangingPunct="0">
              <a:spcBef>
                <a:spcPct val="0"/>
              </a:spcBef>
              <a:spcAft>
                <a:spcPct val="0"/>
              </a:spcAft>
            </a:pPr>
            <a:r>
              <a:rPr lang="de-DE" altLang="de-DE" sz="1215" b="1">
                <a:solidFill>
                  <a:srgbClr val="000000"/>
                </a:solidFill>
                <a:latin typeface="Arial" charset="0"/>
                <a:sym typeface="Palatino" charset="0"/>
              </a:rPr>
              <a:t>Gebühren</a:t>
            </a:r>
          </a:p>
        </p:txBody>
      </p:sp>
      <p:sp>
        <p:nvSpPr>
          <p:cNvPr id="225288" name="Rectangle 8"/>
          <p:cNvSpPr>
            <a:spLocks noChangeArrowheads="1"/>
          </p:cNvSpPr>
          <p:nvPr/>
        </p:nvSpPr>
        <p:spPr bwMode="auto">
          <a:xfrm>
            <a:off x="6662619" y="1188364"/>
            <a:ext cx="1050131" cy="482203"/>
          </a:xfrm>
          <a:prstGeom prst="rect">
            <a:avLst/>
          </a:prstGeom>
          <a:solidFill>
            <a:srgbClr val="FFA3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Zuwendungen</a:t>
            </a:r>
          </a:p>
        </p:txBody>
      </p:sp>
      <p:sp>
        <p:nvSpPr>
          <p:cNvPr id="225289" name="Rectangle 9"/>
          <p:cNvSpPr>
            <a:spLocks noChangeArrowheads="1"/>
          </p:cNvSpPr>
          <p:nvPr/>
        </p:nvSpPr>
        <p:spPr bwMode="auto">
          <a:xfrm>
            <a:off x="5581412" y="1191578"/>
            <a:ext cx="1050131" cy="482203"/>
          </a:xfrm>
          <a:prstGeom prst="rect">
            <a:avLst/>
          </a:prstGeom>
          <a:solidFill>
            <a:srgbClr val="CEFF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Drittmittel</a:t>
            </a:r>
          </a:p>
        </p:txBody>
      </p:sp>
      <p:sp>
        <p:nvSpPr>
          <p:cNvPr id="225290" name="Rectangle 10"/>
          <p:cNvSpPr>
            <a:spLocks noChangeArrowheads="1"/>
          </p:cNvSpPr>
          <p:nvPr/>
        </p:nvSpPr>
        <p:spPr bwMode="auto">
          <a:xfrm>
            <a:off x="1485900" y="2115265"/>
            <a:ext cx="2840713" cy="48220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Grundfinanzierung (ca. 90%)</a:t>
            </a:r>
          </a:p>
        </p:txBody>
      </p:sp>
      <p:sp>
        <p:nvSpPr>
          <p:cNvPr id="225291" name="Rectangle 11"/>
          <p:cNvSpPr>
            <a:spLocks noChangeArrowheads="1"/>
          </p:cNvSpPr>
          <p:nvPr/>
        </p:nvSpPr>
        <p:spPr bwMode="auto">
          <a:xfrm>
            <a:off x="4356616" y="2115265"/>
            <a:ext cx="1194792" cy="482203"/>
          </a:xfrm>
          <a:prstGeom prst="rect">
            <a:avLst/>
          </a:prstGeom>
          <a:solidFill>
            <a:srgbClr val="D9ED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000000"/>
                </a:solidFill>
                <a:latin typeface="Arial" charset="0"/>
                <a:sym typeface="Palatino" charset="0"/>
              </a:rPr>
              <a:t>Zusatzfinanzie-</a:t>
            </a:r>
            <a:br>
              <a:rPr lang="de-DE" altLang="de-DE" sz="1215" b="1">
                <a:solidFill>
                  <a:srgbClr val="000000"/>
                </a:solidFill>
                <a:latin typeface="Arial" charset="0"/>
                <a:sym typeface="Palatino" charset="0"/>
              </a:rPr>
            </a:br>
            <a:r>
              <a:rPr lang="de-DE" altLang="de-DE" sz="1215" b="1">
                <a:solidFill>
                  <a:srgbClr val="000000"/>
                </a:solidFill>
                <a:latin typeface="Arial" charset="0"/>
                <a:sym typeface="Palatino" charset="0"/>
              </a:rPr>
              <a:t>rung (ca. 10%)</a:t>
            </a:r>
          </a:p>
        </p:txBody>
      </p:sp>
      <p:sp>
        <p:nvSpPr>
          <p:cNvPr id="225292" name="Rectangle 12"/>
          <p:cNvSpPr>
            <a:spLocks noChangeArrowheads="1"/>
          </p:cNvSpPr>
          <p:nvPr/>
        </p:nvSpPr>
        <p:spPr bwMode="auto">
          <a:xfrm>
            <a:off x="1485900" y="2966085"/>
            <a:ext cx="2820353" cy="1918097"/>
          </a:xfrm>
          <a:prstGeom prst="rect">
            <a:avLst/>
          </a:prstGeom>
          <a:gradFill rotWithShape="0">
            <a:gsLst>
              <a:gs pos="0">
                <a:srgbClr val="DDDDDD"/>
              </a:gs>
              <a:gs pos="100000">
                <a:srgbClr val="DDDDDD">
                  <a:gamma/>
                  <a:tint val="33333"/>
                  <a:invGamma/>
                </a:srgbClr>
              </a:gs>
            </a:gsLst>
            <a:path path="rect">
              <a:fillToRect l="100000" t="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marL="206375" indent="-206375" algn="l" defTabSz="1016000">
              <a:tabLst>
                <a:tab pos="206375" algn="l"/>
              </a:tabLst>
              <a:defRPr sz="1200">
                <a:solidFill>
                  <a:schemeClr val="tx1"/>
                </a:solidFill>
                <a:latin typeface="Palatino" charset="0"/>
              </a:defRPr>
            </a:lvl1pPr>
            <a:lvl2pPr marL="508000" algn="l" defTabSz="1016000">
              <a:tabLst>
                <a:tab pos="206375" algn="l"/>
              </a:tabLst>
              <a:defRPr sz="1200">
                <a:solidFill>
                  <a:schemeClr val="tx1"/>
                </a:solidFill>
                <a:latin typeface="Palatino" charset="0"/>
              </a:defRPr>
            </a:lvl2pPr>
            <a:lvl3pPr marL="1016000" algn="l" defTabSz="1016000">
              <a:tabLst>
                <a:tab pos="206375" algn="l"/>
              </a:tabLst>
              <a:defRPr sz="1200">
                <a:solidFill>
                  <a:schemeClr val="tx1"/>
                </a:solidFill>
                <a:latin typeface="Palatino" charset="0"/>
              </a:defRPr>
            </a:lvl3pPr>
            <a:lvl4pPr marL="1524000" algn="l" defTabSz="1016000">
              <a:tabLst>
                <a:tab pos="206375" algn="l"/>
              </a:tabLst>
              <a:defRPr sz="1200">
                <a:solidFill>
                  <a:schemeClr val="tx1"/>
                </a:solidFill>
                <a:latin typeface="Palatino" charset="0"/>
              </a:defRPr>
            </a:lvl4pPr>
            <a:lvl5pPr marL="2032000" algn="l" defTabSz="1016000">
              <a:tabLst>
                <a:tab pos="206375" algn="l"/>
              </a:tabLst>
              <a:defRPr sz="1200">
                <a:solidFill>
                  <a:schemeClr val="tx1"/>
                </a:solidFill>
                <a:latin typeface="Palatino" charset="0"/>
              </a:defRPr>
            </a:lvl5pPr>
            <a:lvl6pPr marL="2489200" defTabSz="1016000" fontAlgn="base">
              <a:spcBef>
                <a:spcPct val="0"/>
              </a:spcBef>
              <a:spcAft>
                <a:spcPct val="0"/>
              </a:spcAft>
              <a:tabLst>
                <a:tab pos="206375" algn="l"/>
              </a:tabLst>
              <a:defRPr sz="1200">
                <a:solidFill>
                  <a:schemeClr val="tx1"/>
                </a:solidFill>
                <a:latin typeface="Palatino" charset="0"/>
              </a:defRPr>
            </a:lvl6pPr>
            <a:lvl7pPr marL="2946400" defTabSz="1016000" fontAlgn="base">
              <a:spcBef>
                <a:spcPct val="0"/>
              </a:spcBef>
              <a:spcAft>
                <a:spcPct val="0"/>
              </a:spcAft>
              <a:tabLst>
                <a:tab pos="206375" algn="l"/>
              </a:tabLst>
              <a:defRPr sz="1200">
                <a:solidFill>
                  <a:schemeClr val="tx1"/>
                </a:solidFill>
                <a:latin typeface="Palatino" charset="0"/>
              </a:defRPr>
            </a:lvl7pPr>
            <a:lvl8pPr marL="3403600" defTabSz="1016000" fontAlgn="base">
              <a:spcBef>
                <a:spcPct val="0"/>
              </a:spcBef>
              <a:spcAft>
                <a:spcPct val="0"/>
              </a:spcAft>
              <a:tabLst>
                <a:tab pos="206375" algn="l"/>
              </a:tabLst>
              <a:defRPr sz="1200">
                <a:solidFill>
                  <a:schemeClr val="tx1"/>
                </a:solidFill>
                <a:latin typeface="Palatino" charset="0"/>
              </a:defRPr>
            </a:lvl8pPr>
            <a:lvl9pPr marL="3860800" defTabSz="1016000" fontAlgn="base">
              <a:spcBef>
                <a:spcPct val="0"/>
              </a:spcBef>
              <a:spcAft>
                <a:spcPct val="0"/>
              </a:spcAft>
              <a:tabLst>
                <a:tab pos="206375" algn="l"/>
              </a:tabLst>
              <a:defRPr sz="1200">
                <a:solidFill>
                  <a:schemeClr val="tx1"/>
                </a:solidFill>
                <a:latin typeface="Palatino" charset="0"/>
              </a:defRPr>
            </a:lvl9pPr>
          </a:lstStyle>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r>
              <a:rPr lang="de-CH" altLang="de-DE" sz="1215">
                <a:solidFill>
                  <a:srgbClr val="000000"/>
                </a:solidFill>
                <a:latin typeface="Arial" charset="0"/>
                <a:sym typeface="Palatino" charset="0"/>
              </a:rPr>
              <a:t>Erbringung der Grundleistung:</a:t>
            </a:r>
            <a:br>
              <a:rPr lang="de-CH" altLang="de-DE" sz="1215">
                <a:solidFill>
                  <a:srgbClr val="000000"/>
                </a:solidFill>
                <a:latin typeface="Arial" charset="0"/>
                <a:sym typeface="Palatino" charset="0"/>
              </a:rPr>
            </a:br>
            <a:r>
              <a:rPr lang="de-CH" altLang="de-DE" sz="1215">
                <a:solidFill>
                  <a:srgbClr val="000000"/>
                </a:solidFill>
                <a:latin typeface="Arial" charset="0"/>
                <a:sym typeface="Palatino" charset="0"/>
              </a:rPr>
              <a:t>Lehre und lehrbezogene Forschung/Grundversorgung/</a:t>
            </a:r>
            <a:br>
              <a:rPr lang="de-CH" altLang="de-DE" sz="1215">
                <a:solidFill>
                  <a:srgbClr val="000000"/>
                </a:solidFill>
                <a:latin typeface="Arial" charset="0"/>
                <a:sym typeface="Palatino" charset="0"/>
              </a:rPr>
            </a:br>
            <a:r>
              <a:rPr lang="de-CH" altLang="de-DE" sz="1215">
                <a:solidFill>
                  <a:srgbClr val="000000"/>
                </a:solidFill>
                <a:latin typeface="Arial" charset="0"/>
                <a:sym typeface="Palatino" charset="0"/>
              </a:rPr>
              <a:t>Investitionen</a:t>
            </a:r>
          </a:p>
          <a:p>
            <a:pPr eaLnBrk="0" fontAlgn="base" hangingPunct="0">
              <a:spcBef>
                <a:spcPct val="0"/>
              </a:spcBef>
              <a:spcAft>
                <a:spcPct val="20000"/>
              </a:spcAft>
            </a:pPr>
            <a:r>
              <a:rPr lang="de-CH" altLang="de-DE" sz="1215">
                <a:solidFill>
                  <a:srgbClr val="000000"/>
                </a:solidFill>
                <a:latin typeface="Arial" charset="0"/>
                <a:sym typeface="Palatino" charset="0"/>
              </a:rPr>
              <a:t>Jährliche Zuteilung und eigenständige Bewirtschaftung durch die Einheiten</a:t>
            </a: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p:txBody>
      </p:sp>
      <p:sp>
        <p:nvSpPr>
          <p:cNvPr id="225293" name="Rectangle 13"/>
          <p:cNvSpPr>
            <a:spLocks noChangeArrowheads="1"/>
          </p:cNvSpPr>
          <p:nvPr/>
        </p:nvSpPr>
        <p:spPr bwMode="auto">
          <a:xfrm>
            <a:off x="1485900" y="2960728"/>
            <a:ext cx="1957745" cy="48220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2A6BB2"/>
                </a:solidFill>
                <a:latin typeface="Arial" charset="0"/>
                <a:sym typeface="Palatino" charset="0"/>
              </a:rPr>
              <a:t>Departemente</a:t>
            </a:r>
          </a:p>
        </p:txBody>
      </p:sp>
      <p:sp>
        <p:nvSpPr>
          <p:cNvPr id="225294" name="Rectangle 14"/>
          <p:cNvSpPr>
            <a:spLocks noChangeArrowheads="1"/>
          </p:cNvSpPr>
          <p:nvPr/>
        </p:nvSpPr>
        <p:spPr bwMode="auto">
          <a:xfrm>
            <a:off x="3461861" y="2960728"/>
            <a:ext cx="844391" cy="48220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2A6BB2"/>
                </a:solidFill>
                <a:latin typeface="Arial" charset="0"/>
                <a:sym typeface="Palatino" charset="0"/>
              </a:rPr>
              <a:t>Infra-</a:t>
            </a:r>
          </a:p>
          <a:p>
            <a:pPr algn="ctr" eaLnBrk="0" fontAlgn="base" hangingPunct="0">
              <a:spcBef>
                <a:spcPct val="0"/>
              </a:spcBef>
              <a:spcAft>
                <a:spcPct val="0"/>
              </a:spcAft>
            </a:pPr>
            <a:r>
              <a:rPr lang="de-DE" altLang="de-DE" sz="1215" b="1">
                <a:solidFill>
                  <a:srgbClr val="2A6BB2"/>
                </a:solidFill>
                <a:latin typeface="Arial" charset="0"/>
                <a:sym typeface="Palatino" charset="0"/>
              </a:rPr>
              <a:t>struktur</a:t>
            </a:r>
          </a:p>
        </p:txBody>
      </p:sp>
      <p:sp>
        <p:nvSpPr>
          <p:cNvPr id="225295" name="Rectangle 15"/>
          <p:cNvSpPr>
            <a:spLocks noChangeArrowheads="1"/>
          </p:cNvSpPr>
          <p:nvPr/>
        </p:nvSpPr>
        <p:spPr bwMode="auto">
          <a:xfrm>
            <a:off x="4355544" y="2960728"/>
            <a:ext cx="1195864" cy="48220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FF4D4D"/>
                </a:solidFill>
                <a:latin typeface="Arial" charset="0"/>
                <a:sym typeface="Palatino" charset="0"/>
              </a:rPr>
              <a:t>Schulleitung</a:t>
            </a:r>
          </a:p>
        </p:txBody>
      </p:sp>
      <p:sp>
        <p:nvSpPr>
          <p:cNvPr id="225296" name="AutoShape 16"/>
          <p:cNvSpPr>
            <a:spLocks noChangeArrowheads="1"/>
          </p:cNvSpPr>
          <p:nvPr/>
        </p:nvSpPr>
        <p:spPr bwMode="auto">
          <a:xfrm>
            <a:off x="2847857" y="2640330"/>
            <a:ext cx="399692" cy="291465"/>
          </a:xfrm>
          <a:prstGeom prst="down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sp>
        <p:nvSpPr>
          <p:cNvPr id="225297" name="AutoShape 17"/>
          <p:cNvSpPr>
            <a:spLocks noChangeArrowheads="1"/>
          </p:cNvSpPr>
          <p:nvPr/>
        </p:nvSpPr>
        <p:spPr bwMode="auto">
          <a:xfrm>
            <a:off x="4713447" y="2643545"/>
            <a:ext cx="400764" cy="290393"/>
          </a:xfrm>
          <a:prstGeom prst="downArrow">
            <a:avLst>
              <a:gd name="adj1" fmla="val 50000"/>
              <a:gd name="adj2" fmla="val 25000"/>
            </a:avLst>
          </a:prstGeom>
          <a:solidFill>
            <a:srgbClr val="D9ED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sp>
        <p:nvSpPr>
          <p:cNvPr id="225298" name="AutoShape 18"/>
          <p:cNvSpPr>
            <a:spLocks noChangeArrowheads="1"/>
          </p:cNvSpPr>
          <p:nvPr/>
        </p:nvSpPr>
        <p:spPr bwMode="auto">
          <a:xfrm>
            <a:off x="7022664" y="1759506"/>
            <a:ext cx="399692" cy="1170146"/>
          </a:xfrm>
          <a:prstGeom prst="downArrow">
            <a:avLst>
              <a:gd name="adj1" fmla="val 45833"/>
              <a:gd name="adj2" fmla="val 22947"/>
            </a:avLst>
          </a:prstGeom>
          <a:solidFill>
            <a:srgbClr val="FFA3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grpSp>
        <p:nvGrpSpPr>
          <p:cNvPr id="225299" name="Group 19"/>
          <p:cNvGrpSpPr>
            <a:grpSpLocks/>
          </p:cNvGrpSpPr>
          <p:nvPr/>
        </p:nvGrpSpPr>
        <p:grpSpPr bwMode="auto">
          <a:xfrm>
            <a:off x="6662619" y="2957513"/>
            <a:ext cx="1050131" cy="1926669"/>
            <a:chOff x="4685" y="2484"/>
            <a:chExt cx="850" cy="1618"/>
          </a:xfrm>
        </p:grpSpPr>
        <p:sp>
          <p:nvSpPr>
            <p:cNvPr id="225300" name="Rectangle 20"/>
            <p:cNvSpPr>
              <a:spLocks noChangeArrowheads="1"/>
            </p:cNvSpPr>
            <p:nvPr/>
          </p:nvSpPr>
          <p:spPr bwMode="auto">
            <a:xfrm>
              <a:off x="4685" y="2491"/>
              <a:ext cx="850" cy="1611"/>
            </a:xfrm>
            <a:prstGeom prst="rect">
              <a:avLst/>
            </a:prstGeom>
            <a:gradFill rotWithShape="0">
              <a:gsLst>
                <a:gs pos="0">
                  <a:srgbClr val="DDDDDD"/>
                </a:gs>
                <a:gs pos="100000">
                  <a:srgbClr val="DDDDDD">
                    <a:gamma/>
                    <a:tint val="33333"/>
                    <a:invGamma/>
                  </a:srgbClr>
                </a:gs>
              </a:gsLst>
              <a:path path="rect">
                <a:fillToRect l="100000" t="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r>
                <a:rPr lang="de-CH" altLang="de-DE" sz="1215">
                  <a:solidFill>
                    <a:srgbClr val="000000"/>
                  </a:solidFill>
                  <a:latin typeface="Arial" charset="0"/>
                  <a:sym typeface="Palatino" charset="0"/>
                </a:rPr>
                <a:t>Übergeord-nete Vor-haben aus-serhalb des Leistungs-auftrags</a:t>
              </a:r>
            </a:p>
          </p:txBody>
        </p:sp>
        <p:sp>
          <p:nvSpPr>
            <p:cNvPr id="225301" name="Rectangle 21"/>
            <p:cNvSpPr>
              <a:spLocks noChangeArrowheads="1"/>
            </p:cNvSpPr>
            <p:nvPr/>
          </p:nvSpPr>
          <p:spPr bwMode="auto">
            <a:xfrm>
              <a:off x="4685" y="2484"/>
              <a:ext cx="850" cy="40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FF4D4D"/>
                  </a:solidFill>
                  <a:latin typeface="Arial" charset="0"/>
                  <a:sym typeface="Palatino" charset="0"/>
                </a:rPr>
                <a:t>Schulleitung</a:t>
              </a:r>
            </a:p>
          </p:txBody>
        </p:sp>
      </p:grpSp>
      <p:grpSp>
        <p:nvGrpSpPr>
          <p:cNvPr id="225302" name="Group 22"/>
          <p:cNvGrpSpPr>
            <a:grpSpLocks/>
          </p:cNvGrpSpPr>
          <p:nvPr/>
        </p:nvGrpSpPr>
        <p:grpSpPr bwMode="auto">
          <a:xfrm>
            <a:off x="5930741" y="1738075"/>
            <a:ext cx="399693" cy="1199079"/>
            <a:chOff x="4830" y="1460"/>
            <a:chExt cx="336" cy="1007"/>
          </a:xfrm>
        </p:grpSpPr>
        <p:sp>
          <p:nvSpPr>
            <p:cNvPr id="225303" name="AutoShape 23"/>
            <p:cNvSpPr>
              <a:spLocks noChangeArrowheads="1"/>
            </p:cNvSpPr>
            <p:nvPr/>
          </p:nvSpPr>
          <p:spPr bwMode="auto">
            <a:xfrm>
              <a:off x="4830" y="1632"/>
              <a:ext cx="336" cy="835"/>
            </a:xfrm>
            <a:prstGeom prst="downArrow">
              <a:avLst>
                <a:gd name="adj1" fmla="val 45833"/>
                <a:gd name="adj2" fmla="val 19478"/>
              </a:avLst>
            </a:prstGeom>
            <a:solidFill>
              <a:srgbClr val="CEFF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sp>
          <p:nvSpPr>
            <p:cNvPr id="225304" name="AutoShape 24"/>
            <p:cNvSpPr>
              <a:spLocks noChangeArrowheads="1"/>
            </p:cNvSpPr>
            <p:nvPr/>
          </p:nvSpPr>
          <p:spPr bwMode="auto">
            <a:xfrm flipV="1">
              <a:off x="4830" y="1460"/>
              <a:ext cx="336" cy="874"/>
            </a:xfrm>
            <a:prstGeom prst="downArrow">
              <a:avLst>
                <a:gd name="adj1" fmla="val 45833"/>
                <a:gd name="adj2" fmla="val 20388"/>
              </a:avLst>
            </a:prstGeom>
            <a:solidFill>
              <a:srgbClr val="CEFF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endParaRPr lang="de-DE" altLang="de-DE" sz="1215" b="1">
                <a:solidFill>
                  <a:srgbClr val="000000"/>
                </a:solidFill>
                <a:latin typeface="Arial" charset="0"/>
                <a:sym typeface="Palatino" charset="0"/>
              </a:endParaRPr>
            </a:p>
          </p:txBody>
        </p:sp>
      </p:grpSp>
      <p:grpSp>
        <p:nvGrpSpPr>
          <p:cNvPr id="225305" name="Group 25"/>
          <p:cNvGrpSpPr>
            <a:grpSpLocks/>
          </p:cNvGrpSpPr>
          <p:nvPr/>
        </p:nvGrpSpPr>
        <p:grpSpPr bwMode="auto">
          <a:xfrm>
            <a:off x="5581412" y="2961799"/>
            <a:ext cx="1050131" cy="1926669"/>
            <a:chOff x="3728" y="2488"/>
            <a:chExt cx="882" cy="1618"/>
          </a:xfrm>
        </p:grpSpPr>
        <p:sp>
          <p:nvSpPr>
            <p:cNvPr id="225306" name="Rectangle 26"/>
            <p:cNvSpPr>
              <a:spLocks noChangeArrowheads="1"/>
            </p:cNvSpPr>
            <p:nvPr/>
          </p:nvSpPr>
          <p:spPr bwMode="auto">
            <a:xfrm>
              <a:off x="3728" y="2495"/>
              <a:ext cx="882" cy="1611"/>
            </a:xfrm>
            <a:prstGeom prst="rect">
              <a:avLst/>
            </a:prstGeom>
            <a:gradFill rotWithShape="0">
              <a:gsLst>
                <a:gs pos="0">
                  <a:srgbClr val="DDDDDD"/>
                </a:gs>
                <a:gs pos="100000">
                  <a:srgbClr val="DDDDDD">
                    <a:gamma/>
                    <a:tint val="33333"/>
                    <a:invGamma/>
                  </a:srgbClr>
                </a:gs>
              </a:gsLst>
              <a:path path="rect">
                <a:fillToRect l="100000" t="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endParaRPr lang="de-CH" altLang="de-DE" sz="1215">
                <a:solidFill>
                  <a:srgbClr val="000000"/>
                </a:solidFill>
                <a:latin typeface="Arial" charset="0"/>
                <a:sym typeface="Palatino" charset="0"/>
              </a:endParaRPr>
            </a:p>
            <a:p>
              <a:pPr eaLnBrk="0" fontAlgn="base" hangingPunct="0">
                <a:spcBef>
                  <a:spcPct val="0"/>
                </a:spcBef>
                <a:spcAft>
                  <a:spcPct val="20000"/>
                </a:spcAft>
              </a:pPr>
              <a:r>
                <a:rPr lang="de-CH" altLang="de-DE" sz="1215">
                  <a:solidFill>
                    <a:srgbClr val="000000"/>
                  </a:solidFill>
                  <a:latin typeface="Arial" charset="0"/>
                  <a:sym typeface="Palatino" charset="0"/>
                </a:rPr>
                <a:t>Einwerbung und Bewirt-schaftung durch die Leistungs-träger </a:t>
              </a:r>
            </a:p>
          </p:txBody>
        </p:sp>
        <p:sp>
          <p:nvSpPr>
            <p:cNvPr id="225307" name="Rectangle 27"/>
            <p:cNvSpPr>
              <a:spLocks noChangeArrowheads="1"/>
            </p:cNvSpPr>
            <p:nvPr/>
          </p:nvSpPr>
          <p:spPr bwMode="auto">
            <a:xfrm>
              <a:off x="3728" y="2488"/>
              <a:ext cx="882" cy="40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7" rIns="68577" bIns="34287" anchor="ctr"/>
            <a:lstStyle>
              <a:lvl1pPr algn="l" defTabSz="1016000">
                <a:defRPr sz="1200">
                  <a:solidFill>
                    <a:schemeClr val="tx1"/>
                  </a:solidFill>
                  <a:latin typeface="Palatino" charset="0"/>
                </a:defRPr>
              </a:lvl1pPr>
              <a:lvl2pPr marL="508000" algn="l" defTabSz="1016000">
                <a:defRPr sz="1200">
                  <a:solidFill>
                    <a:schemeClr val="tx1"/>
                  </a:solidFill>
                  <a:latin typeface="Palatino" charset="0"/>
                </a:defRPr>
              </a:lvl2pPr>
              <a:lvl3pPr marL="1016000" algn="l" defTabSz="1016000">
                <a:defRPr sz="1200">
                  <a:solidFill>
                    <a:schemeClr val="tx1"/>
                  </a:solidFill>
                  <a:latin typeface="Palatino" charset="0"/>
                </a:defRPr>
              </a:lvl3pPr>
              <a:lvl4pPr marL="1524000" algn="l" defTabSz="1016000">
                <a:defRPr sz="1200">
                  <a:solidFill>
                    <a:schemeClr val="tx1"/>
                  </a:solidFill>
                  <a:latin typeface="Palatino" charset="0"/>
                </a:defRPr>
              </a:lvl4pPr>
              <a:lvl5pPr marL="2032000" algn="l" defTabSz="1016000">
                <a:defRPr sz="1200">
                  <a:solidFill>
                    <a:schemeClr val="tx1"/>
                  </a:solidFill>
                  <a:latin typeface="Palatino" charset="0"/>
                </a:defRPr>
              </a:lvl5pPr>
              <a:lvl6pPr marL="2489200" defTabSz="1016000" fontAlgn="base">
                <a:spcBef>
                  <a:spcPct val="0"/>
                </a:spcBef>
                <a:spcAft>
                  <a:spcPct val="0"/>
                </a:spcAft>
                <a:defRPr sz="1200">
                  <a:solidFill>
                    <a:schemeClr val="tx1"/>
                  </a:solidFill>
                  <a:latin typeface="Palatino" charset="0"/>
                </a:defRPr>
              </a:lvl6pPr>
              <a:lvl7pPr marL="2946400" defTabSz="1016000" fontAlgn="base">
                <a:spcBef>
                  <a:spcPct val="0"/>
                </a:spcBef>
                <a:spcAft>
                  <a:spcPct val="0"/>
                </a:spcAft>
                <a:defRPr sz="1200">
                  <a:solidFill>
                    <a:schemeClr val="tx1"/>
                  </a:solidFill>
                  <a:latin typeface="Palatino" charset="0"/>
                </a:defRPr>
              </a:lvl7pPr>
              <a:lvl8pPr marL="3403600" defTabSz="1016000" fontAlgn="base">
                <a:spcBef>
                  <a:spcPct val="0"/>
                </a:spcBef>
                <a:spcAft>
                  <a:spcPct val="0"/>
                </a:spcAft>
                <a:defRPr sz="1200">
                  <a:solidFill>
                    <a:schemeClr val="tx1"/>
                  </a:solidFill>
                  <a:latin typeface="Palatino" charset="0"/>
                </a:defRPr>
              </a:lvl8pPr>
              <a:lvl9pPr marL="3860800" defTabSz="1016000" fontAlgn="base">
                <a:spcBef>
                  <a:spcPct val="0"/>
                </a:spcBef>
                <a:spcAft>
                  <a:spcPct val="0"/>
                </a:spcAft>
                <a:defRPr sz="1200">
                  <a:solidFill>
                    <a:schemeClr val="tx1"/>
                  </a:solidFill>
                  <a:latin typeface="Palatino" charset="0"/>
                </a:defRPr>
              </a:lvl9pPr>
            </a:lstStyle>
            <a:p>
              <a:pPr algn="ctr" eaLnBrk="0" fontAlgn="base" hangingPunct="0">
                <a:spcBef>
                  <a:spcPct val="0"/>
                </a:spcBef>
                <a:spcAft>
                  <a:spcPct val="0"/>
                </a:spcAft>
              </a:pPr>
              <a:r>
                <a:rPr lang="de-DE" altLang="de-DE" sz="1215" b="1">
                  <a:solidFill>
                    <a:srgbClr val="99CC00"/>
                  </a:solidFill>
                  <a:latin typeface="Arial" charset="0"/>
                  <a:sym typeface="Palatino" charset="0"/>
                </a:rPr>
                <a:t>Professuren</a:t>
              </a:r>
            </a:p>
          </p:txBody>
        </p:sp>
      </p:grpSp>
    </p:spTree>
    <p:extLst>
      <p:ext uri="{BB962C8B-B14F-4D97-AF65-F5344CB8AC3E}">
        <p14:creationId xmlns:p14="http://schemas.microsoft.com/office/powerpoint/2010/main" val="1048887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F9C682E3-E159-514F-B8EF-4E010BFDF09F}" type="slidenum">
              <a:rPr lang="de-CH" altLang="de-DE">
                <a:solidFill>
                  <a:srgbClr val="FFFFFF"/>
                </a:solidFill>
              </a:rPr>
              <a:pPr/>
              <a:t>9</a:t>
            </a:fld>
            <a:endParaRPr lang="de-CH" altLang="de-DE">
              <a:solidFill>
                <a:srgbClr val="FFFFFF"/>
              </a:solidFill>
            </a:endParaRPr>
          </a:p>
          <a:p>
            <a:endParaRPr lang="de-CH" altLang="de-DE" sz="743">
              <a:solidFill>
                <a:srgbClr val="FFFFFF"/>
              </a:solidFill>
            </a:endParaRPr>
          </a:p>
        </p:txBody>
      </p:sp>
      <p:sp>
        <p:nvSpPr>
          <p:cNvPr id="224258" name="Rectangle 2"/>
          <p:cNvSpPr>
            <a:spLocks noGrp="1" noChangeArrowheads="1"/>
          </p:cNvSpPr>
          <p:nvPr>
            <p:ph type="title"/>
          </p:nvPr>
        </p:nvSpPr>
        <p:spPr>
          <a:xfrm>
            <a:off x="1484829" y="676156"/>
            <a:ext cx="6319004" cy="857250"/>
          </a:xfrm>
        </p:spPr>
        <p:txBody>
          <a:bodyPr/>
          <a:lstStyle/>
          <a:p>
            <a:r>
              <a:rPr lang="de-CH" altLang="de-DE" sz="2160"/>
              <a:t>Zuteilung der Mittel: ETH Zürich – Oberbehörden</a:t>
            </a:r>
          </a:p>
        </p:txBody>
      </p:sp>
      <p:pic>
        <p:nvPicPr>
          <p:cNvPr id="224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620" y="1321237"/>
            <a:ext cx="6045756"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262691"/>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3.png"/></Relationships>
</file>

<file path=ppt/theme/theme1.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040324_150J_ppt_Masterf_04">
  <a:themeElements>
    <a:clrScheme name="040324_150J_ppt_Masterf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40324_150J_ppt_Masterf_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3000" b="0" i="0" u="none" strike="noStrike" cap="none" normalizeH="0" baseline="0">
            <a:ln>
              <a:noFill/>
            </a:ln>
            <a:solidFill>
              <a:srgbClr val="3F3F3F"/>
            </a:solidFill>
            <a:effectLst/>
            <a:latin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3000" b="0" i="0" u="none" strike="noStrike" cap="none" normalizeH="0" baseline="0">
            <a:ln>
              <a:noFill/>
            </a:ln>
            <a:solidFill>
              <a:srgbClr val="3F3F3F"/>
            </a:solidFill>
            <a:effectLst/>
            <a:latin typeface="Palatino" charset="0"/>
            <a:sym typeface="Palatino" charset="0"/>
          </a:defRPr>
        </a:defPPr>
      </a:lstStyle>
    </a:lnDef>
  </a:objectDefaults>
  <a:extraClrSchemeLst>
    <a:extraClrScheme>
      <a:clrScheme name="040324_150J_ppt_Masterf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40324_150J_ppt_Masterf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40324_150J_ppt_Masterf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40324_150J_ppt_Masterf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40324_150J_ppt_Masterf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40324_150J_ppt_Masterf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40324_150J_ppt_Masterf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40324_150J_ppt_Masterf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40324_150J_ppt_Masterf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40324_150J_ppt_Masterf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40324_150J_ppt_Masterf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40324_150J_ppt_Masterf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eth_praesentation_16zu9_de">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4.xml><?xml version="1.0" encoding="utf-8"?>
<a:theme xmlns:a="http://schemas.openxmlformats.org/drawingml/2006/main" name="eth_praesentation_16zu9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5.xml><?xml version="1.0" encoding="utf-8"?>
<a:theme xmlns:a="http://schemas.openxmlformats.org/drawingml/2006/main" name="eth_praesentation_16zu9_de">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1647</Words>
  <Application>Microsoft Macintosh PowerPoint</Application>
  <PresentationFormat>Bildschirmpräsentation (16:9)</PresentationFormat>
  <Paragraphs>425</Paragraphs>
  <Slides>36</Slides>
  <Notes>18</Notes>
  <HiddenSlides>0</HiddenSlides>
  <MMClips>0</MMClips>
  <ScaleCrop>false</ScaleCrop>
  <HeadingPairs>
    <vt:vector size="6" baseType="variant">
      <vt:variant>
        <vt:lpstr>Verwendete Schriftarten</vt:lpstr>
      </vt:variant>
      <vt:variant>
        <vt:i4>13</vt:i4>
      </vt:variant>
      <vt:variant>
        <vt:lpstr>Design</vt:lpstr>
      </vt:variant>
      <vt:variant>
        <vt:i4>12</vt:i4>
      </vt:variant>
      <vt:variant>
        <vt:lpstr>Folientitel</vt:lpstr>
      </vt:variant>
      <vt:variant>
        <vt:i4>36</vt:i4>
      </vt:variant>
    </vt:vector>
  </HeadingPairs>
  <TitlesOfParts>
    <vt:vector size="61" baseType="lpstr">
      <vt:lpstr>Arial Rounded MT Bold</vt:lpstr>
      <vt:lpstr>Calibri</vt:lpstr>
      <vt:lpstr>Calibri Light</vt:lpstr>
      <vt:lpstr>ETH Light</vt:lpstr>
      <vt:lpstr>Helvetica</vt:lpstr>
      <vt:lpstr>Helvetica Neue</vt:lpstr>
      <vt:lpstr>Helvetica Neue Light</vt:lpstr>
      <vt:lpstr>Mangal</vt:lpstr>
      <vt:lpstr>Palatino</vt:lpstr>
      <vt:lpstr>Symbol</vt:lpstr>
      <vt:lpstr>Times</vt:lpstr>
      <vt:lpstr>Wingdings</vt:lpstr>
      <vt:lpstr>Arial</vt:lpstr>
      <vt:lpstr>1_Larissa</vt:lpstr>
      <vt:lpstr>1_Office Theme</vt:lpstr>
      <vt:lpstr>1_eth_praesentation_16zu9_de</vt:lpstr>
      <vt:lpstr>eth_praesentation_16zu9_ETH1</vt:lpstr>
      <vt:lpstr>eth_praesentation_16zu9_de</vt:lpstr>
      <vt:lpstr>3_Office Theme</vt:lpstr>
      <vt:lpstr>4_Office Theme</vt:lpstr>
      <vt:lpstr>5_Office Theme</vt:lpstr>
      <vt:lpstr>Office Theme</vt:lpstr>
      <vt:lpstr>040324_150J_ppt_Masterf_04</vt:lpstr>
      <vt:lpstr>2_Office Theme</vt:lpstr>
      <vt:lpstr>6_Office Theme</vt:lpstr>
      <vt:lpstr>SMART CITIES  Fall Semester 2016, ETH Zürich Gerhard Schmitt</vt:lpstr>
      <vt:lpstr>PowerPoint-Präsentation</vt:lpstr>
      <vt:lpstr>PowerPoint-Präsentation</vt:lpstr>
      <vt:lpstr>PowerPoint-Präsentation</vt:lpstr>
      <vt:lpstr>PowerPoint-Präsentation</vt:lpstr>
      <vt:lpstr>PowerPoint-Präsentation</vt:lpstr>
      <vt:lpstr>PowerPoint-Präsentation</vt:lpstr>
      <vt:lpstr>Zuteilung der Mittel: Interne Budgetstruktur</vt:lpstr>
      <vt:lpstr>Zuteilung der Mittel: ETH Zürich – Oberbehörden</vt:lpstr>
      <vt:lpstr>ETH – National Organization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Collaborative Learning: Phase(X)</vt:lpstr>
      <vt:lpstr>PowerPoint-Präsentation</vt:lpstr>
      <vt:lpstr>PowerPoint-Präsentation</vt:lpstr>
      <vt:lpstr>PowerPoint-Präsentation</vt:lpstr>
      <vt:lpstr>PowerPoint-Präsentation</vt:lpstr>
      <vt:lpstr>http://www.pixelpromenade.com/de/tag/citizen-science/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Conclusions – Smart Governance</vt:lpstr>
      <vt:lpstr>SMART CITIES  Fall Semester 2016, ETH Zürich Gerhard Schmitt</vt:lpstr>
    </vt:vector>
  </TitlesOfParts>
  <Manager/>
  <Company>ETH Zuerich</Company>
  <LinksUpToDate>false</LinksUpToDate>
  <SharedDoc>false</SharedDoc>
  <HyperlinkBase/>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Gerhard Schmitt</dc:creator>
  <cp:keywords/>
  <dc:description/>
  <cp:lastModifiedBy>Gerhard Schmitt</cp:lastModifiedBy>
  <cp:revision>613</cp:revision>
  <cp:lastPrinted>2013-01-13T20:41:58Z</cp:lastPrinted>
  <dcterms:created xsi:type="dcterms:W3CDTF">2012-03-30T02:43:14Z</dcterms:created>
  <dcterms:modified xsi:type="dcterms:W3CDTF">2016-11-07T11:35:04Z</dcterms:modified>
  <cp:category/>
</cp:coreProperties>
</file>