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356" r:id="rId5"/>
    <p:sldId id="333" r:id="rId6"/>
    <p:sldId id="260" r:id="rId7"/>
    <p:sldId id="358" r:id="rId8"/>
    <p:sldId id="346" r:id="rId9"/>
    <p:sldId id="359" r:id="rId10"/>
    <p:sldId id="360" r:id="rId11"/>
    <p:sldId id="361" r:id="rId12"/>
    <p:sldId id="362" r:id="rId13"/>
    <p:sldId id="363" r:id="rId14"/>
    <p:sldId id="357" r:id="rId15"/>
    <p:sldId id="324" r:id="rId16"/>
    <p:sldId id="35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23" autoAdjust="0"/>
    <p:restoredTop sz="94155"/>
  </p:normalViewPr>
  <p:slideViewPr>
    <p:cSldViewPr snapToObjects="1">
      <p:cViewPr>
        <p:scale>
          <a:sx n="147" d="100"/>
          <a:sy n="147" d="100"/>
        </p:scale>
        <p:origin x="2144" y="1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5A908-648F-4544-A1C6-1A48D8925759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E7ED69-7F43-AA44-867E-8F30691A9970}" type="asst">
      <dgm:prSet phldrT="[Text]"/>
      <dgm:spPr/>
      <dgm:t>
        <a:bodyPr/>
        <a:lstStyle/>
        <a:p>
          <a:r>
            <a:rPr lang="en-GB" noProof="0" dirty="0" smtClean="0"/>
            <a:t>2 AC </a:t>
          </a:r>
          <a:r>
            <a:rPr lang="en-GB" noProof="0" dirty="0" err="1" smtClean="0"/>
            <a:t>MvN</a:t>
          </a:r>
          <a:r>
            <a:rPr lang="en-GB" noProof="0" dirty="0" smtClean="0"/>
            <a:t>: Smart Cities</a:t>
          </a:r>
          <a:endParaRPr lang="en-GB" noProof="0" dirty="0"/>
        </a:p>
      </dgm:t>
    </dgm:pt>
    <dgm:pt modelId="{9B0F2CAB-A2F1-6D4B-9C70-A5B8C28973B9}" type="parTrans" cxnId="{E65ADB2E-5F0D-C34D-ADFA-CD1B809667BB}">
      <dgm:prSet/>
      <dgm:spPr/>
      <dgm:t>
        <a:bodyPr/>
        <a:lstStyle/>
        <a:p>
          <a:endParaRPr lang="de-DE"/>
        </a:p>
      </dgm:t>
    </dgm:pt>
    <dgm:pt modelId="{F914E5A6-9F80-5B49-9C0B-97679E8D4A91}" type="sibTrans" cxnId="{E65ADB2E-5F0D-C34D-ADFA-CD1B809667BB}">
      <dgm:prSet/>
      <dgm:spPr/>
      <dgm:t>
        <a:bodyPr/>
        <a:lstStyle/>
        <a:p>
          <a:endParaRPr lang="de-DE"/>
        </a:p>
      </dgm:t>
    </dgm:pt>
    <dgm:pt modelId="{F513B33C-F3DD-904C-A287-29623B267F3B}" type="asst">
      <dgm:prSet phldrT="[Text]"/>
      <dgm:spPr/>
      <dgm:t>
        <a:bodyPr/>
        <a:lstStyle/>
        <a:p>
          <a:r>
            <a:rPr lang="en-GB" baseline="0" noProof="0" dirty="0" smtClean="0"/>
            <a:t> 3 GS</a:t>
          </a:r>
          <a:r>
            <a:rPr lang="en-GB" noProof="0" dirty="0" smtClean="0"/>
            <a:t>: Urban Big</a:t>
          </a:r>
          <a:r>
            <a:rPr lang="en-GB" baseline="0" noProof="0" dirty="0" smtClean="0"/>
            <a:t> Data</a:t>
          </a:r>
          <a:endParaRPr lang="en-GB" noProof="0" dirty="0"/>
        </a:p>
      </dgm:t>
    </dgm:pt>
    <dgm:pt modelId="{C93CF67A-EF55-EC46-9D53-DE7673259CC5}" type="parTrans" cxnId="{701CB5BF-7166-F541-801B-116979436A29}">
      <dgm:prSet/>
      <dgm:spPr/>
      <dgm:t>
        <a:bodyPr/>
        <a:lstStyle/>
        <a:p>
          <a:endParaRPr lang="de-DE"/>
        </a:p>
      </dgm:t>
    </dgm:pt>
    <dgm:pt modelId="{5CAC99FF-6C29-DA4D-9841-C16D6A6561C2}" type="sibTrans" cxnId="{701CB5BF-7166-F541-801B-116979436A29}">
      <dgm:prSet/>
      <dgm:spPr/>
      <dgm:t>
        <a:bodyPr/>
        <a:lstStyle/>
        <a:p>
          <a:endParaRPr lang="de-DE"/>
        </a:p>
      </dgm:t>
    </dgm:pt>
    <dgm:pt modelId="{2C5F1519-949A-E64E-8354-9882F3D71074}" type="asst">
      <dgm:prSet phldrT="[Text]"/>
      <dgm:spPr/>
      <dgm:t>
        <a:bodyPr/>
        <a:lstStyle/>
        <a:p>
          <a:r>
            <a:rPr lang="en-GB" noProof="0" dirty="0" smtClean="0"/>
            <a:t>4 GS ET: Urban Measurement</a:t>
          </a:r>
          <a:endParaRPr lang="en-GB" noProof="0" dirty="0"/>
        </a:p>
      </dgm:t>
    </dgm:pt>
    <dgm:pt modelId="{9F32C63C-73DA-384F-BBEE-18E51ACA96EB}" type="parTrans" cxnId="{5CF74795-7D38-1746-9E77-7A370713A15D}">
      <dgm:prSet/>
      <dgm:spPr/>
      <dgm:t>
        <a:bodyPr/>
        <a:lstStyle/>
        <a:p>
          <a:endParaRPr lang="de-DE"/>
        </a:p>
      </dgm:t>
    </dgm:pt>
    <dgm:pt modelId="{82A53EBE-5509-9045-88B1-D1F22B006797}" type="sibTrans" cxnId="{5CF74795-7D38-1746-9E77-7A370713A15D}">
      <dgm:prSet/>
      <dgm:spPr/>
      <dgm:t>
        <a:bodyPr/>
        <a:lstStyle/>
        <a:p>
          <a:endParaRPr lang="de-DE"/>
        </a:p>
      </dgm:t>
    </dgm:pt>
    <dgm:pt modelId="{1159E44F-2849-9F42-B8FE-ED87001FA861}" type="asst">
      <dgm:prSet phldrT="[Text]"/>
      <dgm:spPr/>
      <dgm:t>
        <a:bodyPr/>
        <a:lstStyle/>
        <a:p>
          <a:r>
            <a:rPr lang="en-GB" noProof="0" dirty="0" smtClean="0"/>
            <a:t>5 GS: Urban Science</a:t>
          </a:r>
          <a:endParaRPr lang="en-GB" noProof="0" dirty="0"/>
        </a:p>
      </dgm:t>
    </dgm:pt>
    <dgm:pt modelId="{060D4B57-5660-9041-9FDD-1CD5899794C1}" type="parTrans" cxnId="{BA683BC5-575D-6B4B-9E93-52DFB7955FC8}">
      <dgm:prSet/>
      <dgm:spPr/>
      <dgm:t>
        <a:bodyPr/>
        <a:lstStyle/>
        <a:p>
          <a:endParaRPr lang="de-DE"/>
        </a:p>
      </dgm:t>
    </dgm:pt>
    <dgm:pt modelId="{F9E114A7-3BB7-A44F-8060-5EE4F1BD5D4C}" type="sibTrans" cxnId="{BA683BC5-575D-6B4B-9E93-52DFB7955FC8}">
      <dgm:prSet/>
      <dgm:spPr/>
      <dgm:t>
        <a:bodyPr/>
        <a:lstStyle/>
        <a:p>
          <a:endParaRPr lang="de-DE"/>
        </a:p>
      </dgm:t>
    </dgm:pt>
    <dgm:pt modelId="{59269914-57A3-2141-B0BE-E533FD308587}" type="asst">
      <dgm:prSet phldrT="[Text]"/>
      <dgm:spPr/>
      <dgm:t>
        <a:bodyPr/>
        <a:lstStyle/>
        <a:p>
          <a:r>
            <a:rPr lang="en-GB" noProof="0" dirty="0" smtClean="0"/>
            <a:t>6 GS: Complexity Science</a:t>
          </a:r>
          <a:endParaRPr lang="en-GB" noProof="0" dirty="0"/>
        </a:p>
      </dgm:t>
    </dgm:pt>
    <dgm:pt modelId="{86C04738-B874-4A4D-9D0E-F5369C0DDA4E}" type="parTrans" cxnId="{3E3A1E86-5B10-7E48-AD54-E881AA40327D}">
      <dgm:prSet/>
      <dgm:spPr/>
      <dgm:t>
        <a:bodyPr/>
        <a:lstStyle/>
        <a:p>
          <a:endParaRPr lang="de-DE"/>
        </a:p>
      </dgm:t>
    </dgm:pt>
    <dgm:pt modelId="{8E04635E-2FA4-AB4D-A10B-9836BB22CE30}" type="sibTrans" cxnId="{3E3A1E86-5B10-7E48-AD54-E881AA40327D}">
      <dgm:prSet/>
      <dgm:spPr/>
      <dgm:t>
        <a:bodyPr/>
        <a:lstStyle/>
        <a:p>
          <a:endParaRPr lang="de-DE"/>
        </a:p>
      </dgm:t>
    </dgm:pt>
    <dgm:pt modelId="{7BC45DD3-10B6-4D4A-8BB4-AA7EE9B9C074}" type="asst">
      <dgm:prSet phldrT="[Text]"/>
      <dgm:spPr/>
      <dgm:t>
        <a:bodyPr/>
        <a:lstStyle/>
        <a:p>
          <a:r>
            <a:rPr lang="en-GB" noProof="0" dirty="0" smtClean="0"/>
            <a:t>9 GS: Responsive Cities</a:t>
          </a:r>
          <a:endParaRPr lang="en-GB" noProof="0" dirty="0"/>
        </a:p>
      </dgm:t>
    </dgm:pt>
    <dgm:pt modelId="{6ADD34A4-E327-044A-9EC2-57290510239A}" type="parTrans" cxnId="{4BEE0F7A-52B2-5644-90B5-2A986E6DF576}">
      <dgm:prSet/>
      <dgm:spPr/>
      <dgm:t>
        <a:bodyPr/>
        <a:lstStyle/>
        <a:p>
          <a:endParaRPr lang="de-DE"/>
        </a:p>
      </dgm:t>
    </dgm:pt>
    <dgm:pt modelId="{CAA31E27-DDB4-9F47-8428-C2C753AD6EFF}" type="sibTrans" cxnId="{4BEE0F7A-52B2-5644-90B5-2A986E6DF576}">
      <dgm:prSet/>
      <dgm:spPr/>
      <dgm:t>
        <a:bodyPr/>
        <a:lstStyle/>
        <a:p>
          <a:endParaRPr lang="de-DE"/>
        </a:p>
      </dgm:t>
    </dgm:pt>
    <dgm:pt modelId="{B64D013A-A09E-8B4D-AF17-BE4A13AEFB97}" type="asst">
      <dgm:prSet phldrT="[Text]"/>
      <dgm:spPr/>
      <dgm:t>
        <a:bodyPr/>
        <a:lstStyle/>
        <a:p>
          <a:r>
            <a:rPr lang="en-GB" noProof="0" dirty="0" smtClean="0"/>
            <a:t>Exercise 2: Urban Measurement</a:t>
          </a:r>
          <a:endParaRPr lang="en-GB" noProof="0" dirty="0"/>
        </a:p>
      </dgm:t>
    </dgm:pt>
    <dgm:pt modelId="{343BCB6B-0071-D340-9DA2-CF8A63CCCEE0}" type="parTrans" cxnId="{63A011FF-87B4-E541-B2B5-D9CEF2B3807A}">
      <dgm:prSet/>
      <dgm:spPr/>
      <dgm:t>
        <a:bodyPr/>
        <a:lstStyle/>
        <a:p>
          <a:endParaRPr lang="de-DE"/>
        </a:p>
      </dgm:t>
    </dgm:pt>
    <dgm:pt modelId="{3597777B-9D3A-E241-8269-3A8B077E5E9A}" type="sibTrans" cxnId="{63A011FF-87B4-E541-B2B5-D9CEF2B3807A}">
      <dgm:prSet/>
      <dgm:spPr/>
      <dgm:t>
        <a:bodyPr/>
        <a:lstStyle/>
        <a:p>
          <a:endParaRPr lang="de-DE"/>
        </a:p>
      </dgm:t>
    </dgm:pt>
    <dgm:pt modelId="{71000DEB-23BE-DB49-A91A-F9F11F23B54A}" type="asst">
      <dgm:prSet phldrT="[Text]"/>
      <dgm:spPr/>
      <dgm:t>
        <a:bodyPr/>
        <a:lstStyle/>
        <a:p>
          <a:r>
            <a:rPr lang="en-GB" noProof="0" dirty="0" smtClean="0"/>
            <a:t>Exercise 1: </a:t>
          </a:r>
          <a:endParaRPr lang="en-GB" noProof="0" dirty="0"/>
        </a:p>
      </dgm:t>
    </dgm:pt>
    <dgm:pt modelId="{4F02C0C9-D4B8-6948-8C45-3F34C9DA0948}" type="parTrans" cxnId="{621F23D7-72B7-8746-A213-F3E8D460A993}">
      <dgm:prSet/>
      <dgm:spPr/>
      <dgm:t>
        <a:bodyPr/>
        <a:lstStyle/>
        <a:p>
          <a:endParaRPr lang="de-DE"/>
        </a:p>
      </dgm:t>
    </dgm:pt>
    <dgm:pt modelId="{9F62A4C6-9C3A-1642-814F-25FAC92D1AFC}" type="sibTrans" cxnId="{621F23D7-72B7-8746-A213-F3E8D460A993}">
      <dgm:prSet/>
      <dgm:spPr/>
      <dgm:t>
        <a:bodyPr/>
        <a:lstStyle/>
        <a:p>
          <a:endParaRPr lang="de-DE"/>
        </a:p>
      </dgm:t>
    </dgm:pt>
    <dgm:pt modelId="{6AE497DD-9157-8F46-A724-5817B874FAD1}" type="asst">
      <dgm:prSet phldrT="[Text]"/>
      <dgm:spPr/>
      <dgm:t>
        <a:bodyPr/>
        <a:lstStyle/>
        <a:p>
          <a:r>
            <a:rPr lang="en-GB" smtClean="0"/>
            <a:t>Smart Objects,</a:t>
          </a:r>
          <a:r>
            <a:rPr lang="en-GB" baseline="0" smtClean="0"/>
            <a:t> Smart Buildings, Smart Cities</a:t>
          </a:r>
          <a:endParaRPr lang="en-GB" noProof="0" dirty="0"/>
        </a:p>
      </dgm:t>
    </dgm:pt>
    <dgm:pt modelId="{DFC5461B-E0E8-CE45-98D8-D21D2A7B1927}" type="parTrans" cxnId="{F4515754-AD14-0F40-A2BB-EB4B50F7815D}">
      <dgm:prSet/>
      <dgm:spPr/>
      <dgm:t>
        <a:bodyPr/>
        <a:lstStyle/>
        <a:p>
          <a:endParaRPr lang="de-DE"/>
        </a:p>
      </dgm:t>
    </dgm:pt>
    <dgm:pt modelId="{ACC963F4-8EFD-FE49-8E79-72C0A13448F6}" type="sibTrans" cxnId="{F4515754-AD14-0F40-A2BB-EB4B50F7815D}">
      <dgm:prSet/>
      <dgm:spPr/>
      <dgm:t>
        <a:bodyPr/>
        <a:lstStyle/>
        <a:p>
          <a:endParaRPr lang="de-DE"/>
        </a:p>
      </dgm:t>
    </dgm:pt>
    <dgm:pt modelId="{2D461B8E-3163-2840-814C-D46637879686}" type="asst">
      <dgm:prSet phldrT="[Text]"/>
      <dgm:spPr/>
      <dgm:t>
        <a:bodyPr/>
        <a:lstStyle/>
        <a:p>
          <a:r>
            <a:rPr lang="en-GB" noProof="0" dirty="0" smtClean="0"/>
            <a:t>Citizen Design Science</a:t>
          </a:r>
          <a:endParaRPr lang="en-GB" noProof="0" dirty="0"/>
        </a:p>
      </dgm:t>
    </dgm:pt>
    <dgm:pt modelId="{41E22440-7636-B449-B1CD-2532FC1F3362}" type="parTrans" cxnId="{09B154AE-9A56-8946-90CB-594A5B0B17FA}">
      <dgm:prSet/>
      <dgm:spPr/>
      <dgm:t>
        <a:bodyPr/>
        <a:lstStyle/>
        <a:p>
          <a:endParaRPr lang="de-DE"/>
        </a:p>
      </dgm:t>
    </dgm:pt>
    <dgm:pt modelId="{7A496A65-B7EA-A348-AADF-C8D7D67925E2}" type="sibTrans" cxnId="{09B154AE-9A56-8946-90CB-594A5B0B17FA}">
      <dgm:prSet/>
      <dgm:spPr/>
      <dgm:t>
        <a:bodyPr/>
        <a:lstStyle/>
        <a:p>
          <a:endParaRPr lang="de-DE"/>
        </a:p>
      </dgm:t>
    </dgm:pt>
    <dgm:pt modelId="{EBE4BE8B-1A22-5F40-82E0-46AA51DD5B31}" type="asst">
      <dgm:prSet phldrT="[Text]"/>
      <dgm:spPr/>
      <dgm:t>
        <a:bodyPr/>
        <a:lstStyle/>
        <a:p>
          <a:r>
            <a:rPr lang="en-GB" noProof="0" dirty="0" smtClean="0"/>
            <a:t>Measurement and Simulation</a:t>
          </a:r>
          <a:endParaRPr lang="en-GB" noProof="0" dirty="0"/>
        </a:p>
      </dgm:t>
    </dgm:pt>
    <dgm:pt modelId="{7AA52584-C5AB-E74D-864C-EA8C216B906A}" type="parTrans" cxnId="{47FC57FE-5EEA-7544-9BBA-AF506ADCCBA8}">
      <dgm:prSet/>
      <dgm:spPr/>
      <dgm:t>
        <a:bodyPr/>
        <a:lstStyle/>
        <a:p>
          <a:endParaRPr lang="de-DE"/>
        </a:p>
      </dgm:t>
    </dgm:pt>
    <dgm:pt modelId="{C23733E9-19B6-DE4C-A232-2AAB72F427FD}" type="sibTrans" cxnId="{47FC57FE-5EEA-7544-9BBA-AF506ADCCBA8}">
      <dgm:prSet/>
      <dgm:spPr/>
      <dgm:t>
        <a:bodyPr/>
        <a:lstStyle/>
        <a:p>
          <a:endParaRPr lang="de-DE"/>
        </a:p>
      </dgm:t>
    </dgm:pt>
    <dgm:pt modelId="{216C7706-CF3F-444F-8E2F-DF7B91B640C9}" type="asst">
      <dgm:prSet phldrT="[Text]"/>
      <dgm:spPr/>
      <dgm:t>
        <a:bodyPr/>
        <a:lstStyle/>
        <a:p>
          <a:r>
            <a:rPr lang="en-GB" noProof="0" dirty="0" smtClean="0"/>
            <a:t>Stocks and Flows in Urban Systems</a:t>
          </a:r>
          <a:endParaRPr lang="en-GB" noProof="0" dirty="0"/>
        </a:p>
      </dgm:t>
    </dgm:pt>
    <dgm:pt modelId="{AE8C9080-1E3C-0647-A3EE-8CB32B2A9BBA}" type="parTrans" cxnId="{32549F22-33E4-8B4A-AB6B-5B2C2A433B2D}">
      <dgm:prSet/>
      <dgm:spPr/>
      <dgm:t>
        <a:bodyPr/>
        <a:lstStyle/>
        <a:p>
          <a:endParaRPr lang="de-DE"/>
        </a:p>
      </dgm:t>
    </dgm:pt>
    <dgm:pt modelId="{434822D8-3467-5449-8C99-F499335FDAFD}" type="sibTrans" cxnId="{32549F22-33E4-8B4A-AB6B-5B2C2A433B2D}">
      <dgm:prSet/>
      <dgm:spPr/>
      <dgm:t>
        <a:bodyPr/>
        <a:lstStyle/>
        <a:p>
          <a:endParaRPr lang="de-DE"/>
        </a:p>
      </dgm:t>
    </dgm:pt>
    <dgm:pt modelId="{B4D2D1AF-1F6D-374F-A09B-7DD40AC83AEF}" type="asst">
      <dgm:prSet phldrT="[Text]"/>
      <dgm:spPr/>
      <dgm:t>
        <a:bodyPr/>
        <a:lstStyle/>
        <a:p>
          <a:r>
            <a:rPr lang="en-GB" noProof="0" dirty="0" smtClean="0"/>
            <a:t>Cognitive Design Computing</a:t>
          </a:r>
          <a:endParaRPr lang="en-GB" noProof="0" dirty="0"/>
        </a:p>
      </dgm:t>
    </dgm:pt>
    <dgm:pt modelId="{75AD824E-B64F-784E-8407-3F89CE5BD394}" type="parTrans" cxnId="{EEE75F9B-8B22-A246-AA53-335BE80D8214}">
      <dgm:prSet/>
      <dgm:spPr/>
      <dgm:t>
        <a:bodyPr/>
        <a:lstStyle/>
        <a:p>
          <a:endParaRPr lang="de-DE"/>
        </a:p>
      </dgm:t>
    </dgm:pt>
    <dgm:pt modelId="{584A7712-A84B-D24F-A408-DAF8994ECB78}" type="sibTrans" cxnId="{EEE75F9B-8B22-A246-AA53-335BE80D8214}">
      <dgm:prSet/>
      <dgm:spPr/>
      <dgm:t>
        <a:bodyPr/>
        <a:lstStyle/>
        <a:p>
          <a:endParaRPr lang="de-DE"/>
        </a:p>
      </dgm:t>
    </dgm:pt>
    <dgm:pt modelId="{C15ADAA8-D63D-EF44-9331-C7CB29B708AD}" type="asst">
      <dgm:prSet phldrT="[Text]"/>
      <dgm:spPr/>
      <dgm:t>
        <a:bodyPr/>
        <a:lstStyle/>
        <a:p>
          <a:r>
            <a:rPr lang="en-GB" noProof="0" dirty="0" smtClean="0"/>
            <a:t>Participatory Design and Management</a:t>
          </a:r>
          <a:endParaRPr lang="en-GB" noProof="0" dirty="0"/>
        </a:p>
      </dgm:t>
    </dgm:pt>
    <dgm:pt modelId="{35B55239-83F3-6947-95DB-C678C02CBBA8}" type="parTrans" cxnId="{45C868DB-09D7-7B41-9D39-79D3CC7B4133}">
      <dgm:prSet/>
      <dgm:spPr/>
      <dgm:t>
        <a:bodyPr/>
        <a:lstStyle/>
        <a:p>
          <a:endParaRPr lang="de-DE"/>
        </a:p>
      </dgm:t>
    </dgm:pt>
    <dgm:pt modelId="{F1D150BE-7B4A-9D43-B81E-19DD7B2518FB}" type="sibTrans" cxnId="{45C868DB-09D7-7B41-9D39-79D3CC7B4133}">
      <dgm:prSet/>
      <dgm:spPr/>
      <dgm:t>
        <a:bodyPr/>
        <a:lstStyle/>
        <a:p>
          <a:endParaRPr lang="de-DE"/>
        </a:p>
      </dgm:t>
    </dgm:pt>
    <dgm:pt modelId="{C6BB89BE-1CD6-2B40-8695-58EF715446F5}" type="asst">
      <dgm:prSet phldrT="[Text]"/>
      <dgm:spPr/>
      <dgm:t>
        <a:bodyPr/>
        <a:lstStyle/>
        <a:p>
          <a:r>
            <a:rPr lang="en-GB" noProof="0" dirty="0" smtClean="0"/>
            <a:t>8 GS: Smart</a:t>
          </a:r>
          <a:r>
            <a:rPr lang="en-GB" baseline="0" noProof="0" dirty="0" smtClean="0"/>
            <a:t> </a:t>
          </a:r>
          <a:r>
            <a:rPr lang="en-GB" noProof="0" dirty="0" err="1" smtClean="0"/>
            <a:t>Livability</a:t>
          </a:r>
          <a:endParaRPr lang="en-GB" noProof="0" dirty="0"/>
        </a:p>
      </dgm:t>
    </dgm:pt>
    <dgm:pt modelId="{B403E7E9-ADCD-6E49-9048-64E0F783034A}" type="parTrans" cxnId="{60EA8223-CA15-FC4A-BAA7-416212EA1229}">
      <dgm:prSet/>
      <dgm:spPr/>
      <dgm:t>
        <a:bodyPr/>
        <a:lstStyle/>
        <a:p>
          <a:endParaRPr lang="de-DE"/>
        </a:p>
      </dgm:t>
    </dgm:pt>
    <dgm:pt modelId="{306D4462-9E93-8B43-A347-BF6D3C732B08}" type="sibTrans" cxnId="{60EA8223-CA15-FC4A-BAA7-416212EA1229}">
      <dgm:prSet/>
      <dgm:spPr/>
      <dgm:t>
        <a:bodyPr/>
        <a:lstStyle/>
        <a:p>
          <a:endParaRPr lang="de-DE"/>
        </a:p>
      </dgm:t>
    </dgm:pt>
    <dgm:pt modelId="{A0F9FE24-2C12-F04D-8ADA-588778FD1B65}" type="asst">
      <dgm:prSet phldrT="[Text]"/>
      <dgm:spPr/>
      <dgm:t>
        <a:bodyPr/>
        <a:lstStyle/>
        <a:p>
          <a:r>
            <a:rPr lang="en-GB" noProof="0" dirty="0" smtClean="0"/>
            <a:t>12 GS: Feedback Session</a:t>
          </a:r>
          <a:endParaRPr lang="en-GB" noProof="0" dirty="0"/>
        </a:p>
      </dgm:t>
    </dgm:pt>
    <dgm:pt modelId="{1B173E74-226C-6B42-9009-5AD5A9D8F9AF}" type="parTrans" cxnId="{299CE805-8A68-054A-A4CF-8FB243045122}">
      <dgm:prSet/>
      <dgm:spPr/>
      <dgm:t>
        <a:bodyPr/>
        <a:lstStyle/>
        <a:p>
          <a:endParaRPr lang="de-DE"/>
        </a:p>
      </dgm:t>
    </dgm:pt>
    <dgm:pt modelId="{2CFD547C-3746-AE46-8FA2-8F4D5B8C1CFD}" type="sibTrans" cxnId="{299CE805-8A68-054A-A4CF-8FB243045122}">
      <dgm:prSet/>
      <dgm:spPr/>
      <dgm:t>
        <a:bodyPr/>
        <a:lstStyle/>
        <a:p>
          <a:endParaRPr lang="de-DE"/>
        </a:p>
      </dgm:t>
    </dgm:pt>
    <dgm:pt modelId="{CDF3DB4E-D7C8-134F-B0C6-3D982EDFBF6C}" type="asst">
      <dgm:prSet phldrT="[Text]"/>
      <dgm:spPr/>
      <dgm:t>
        <a:bodyPr/>
        <a:lstStyle/>
        <a:p>
          <a:r>
            <a:rPr lang="en-GB" dirty="0" smtClean="0"/>
            <a:t>Objectives, Definition, MOOC</a:t>
          </a:r>
          <a:endParaRPr lang="en-GB" noProof="0" dirty="0"/>
        </a:p>
      </dgm:t>
    </dgm:pt>
    <dgm:pt modelId="{680A84CF-7615-2446-9D95-487AC6CE3DC3}" type="sibTrans" cxnId="{36745CF8-195B-1241-AF24-E1C68E826ED1}">
      <dgm:prSet/>
      <dgm:spPr/>
      <dgm:t>
        <a:bodyPr/>
        <a:lstStyle/>
        <a:p>
          <a:endParaRPr lang="de-DE"/>
        </a:p>
      </dgm:t>
    </dgm:pt>
    <dgm:pt modelId="{3FB1C321-9F53-2940-A44E-CB200DE237AE}" type="parTrans" cxnId="{36745CF8-195B-1241-AF24-E1C68E826ED1}">
      <dgm:prSet/>
      <dgm:spPr/>
      <dgm:t>
        <a:bodyPr/>
        <a:lstStyle/>
        <a:p>
          <a:endParaRPr lang="de-DE"/>
        </a:p>
      </dgm:t>
    </dgm:pt>
    <dgm:pt modelId="{8C4D497F-3B40-384A-A1F0-631DE2325C93}" type="asst">
      <dgm:prSet phldrT="[Text]" custT="1"/>
      <dgm:spPr/>
      <dgm:t>
        <a:bodyPr/>
        <a:lstStyle/>
        <a:p>
          <a:pPr algn="l"/>
          <a:r>
            <a:rPr lang="en-GB" sz="3600" noProof="0" dirty="0" smtClean="0"/>
            <a:t>Smart Cities</a:t>
          </a:r>
          <a:endParaRPr lang="en-GB" sz="3600" noProof="0" dirty="0"/>
        </a:p>
      </dgm:t>
    </dgm:pt>
    <dgm:pt modelId="{7018B503-78D1-FB4B-B1AB-3DE56C76C1A1}" type="sibTrans" cxnId="{C2F3A5BD-EF9F-2343-9F6F-296900BB61CD}">
      <dgm:prSet/>
      <dgm:spPr/>
      <dgm:t>
        <a:bodyPr/>
        <a:lstStyle/>
        <a:p>
          <a:endParaRPr lang="de-DE"/>
        </a:p>
      </dgm:t>
    </dgm:pt>
    <dgm:pt modelId="{18712027-8BC6-3748-BF01-D8696F2699CE}" type="parTrans" cxnId="{C2F3A5BD-EF9F-2343-9F6F-296900BB61CD}">
      <dgm:prSet/>
      <dgm:spPr/>
      <dgm:t>
        <a:bodyPr/>
        <a:lstStyle/>
        <a:p>
          <a:endParaRPr lang="de-DE"/>
        </a:p>
      </dgm:t>
    </dgm:pt>
    <dgm:pt modelId="{6F34E093-B038-9F40-8A82-8F519584F1ED}" type="asst">
      <dgm:prSet phldrT="[Text]"/>
      <dgm:spPr/>
      <dgm:t>
        <a:bodyPr/>
        <a:lstStyle/>
        <a:p>
          <a:r>
            <a:rPr lang="en-GB" noProof="0" dirty="0" smtClean="0"/>
            <a:t>10 GS: Smart Security</a:t>
          </a:r>
          <a:endParaRPr lang="en-GB" noProof="0" dirty="0"/>
        </a:p>
      </dgm:t>
    </dgm:pt>
    <dgm:pt modelId="{1A2CC2A0-4030-3E45-933C-D2925F1F5CD6}" type="parTrans" cxnId="{21FBA52E-30B5-5042-884C-9DE2935ABD89}">
      <dgm:prSet/>
      <dgm:spPr/>
      <dgm:t>
        <a:bodyPr/>
        <a:lstStyle/>
        <a:p>
          <a:endParaRPr lang="de-DE"/>
        </a:p>
      </dgm:t>
    </dgm:pt>
    <dgm:pt modelId="{ED61BF58-DFEF-A942-9189-FDFAB72C96F7}" type="sibTrans" cxnId="{21FBA52E-30B5-5042-884C-9DE2935ABD89}">
      <dgm:prSet/>
      <dgm:spPr/>
      <dgm:t>
        <a:bodyPr/>
        <a:lstStyle/>
        <a:p>
          <a:endParaRPr lang="de-DE"/>
        </a:p>
      </dgm:t>
    </dgm:pt>
    <dgm:pt modelId="{7E6F740E-4B16-344C-994B-00B138F5DEB1}" type="asst">
      <dgm:prSet phldrT="[Text]"/>
      <dgm:spPr/>
      <dgm:t>
        <a:bodyPr/>
        <a:lstStyle/>
        <a:p>
          <a:r>
            <a:rPr lang="en-GB" noProof="0" dirty="0" smtClean="0"/>
            <a:t>11 GS: Smart Mobility</a:t>
          </a:r>
          <a:endParaRPr lang="en-GB" noProof="0" dirty="0"/>
        </a:p>
      </dgm:t>
    </dgm:pt>
    <dgm:pt modelId="{AC614BB4-7727-DD49-8246-4CF545A6E618}" type="parTrans" cxnId="{C2165A3C-D334-E94D-BEF4-65319384E46E}">
      <dgm:prSet/>
      <dgm:spPr/>
      <dgm:t>
        <a:bodyPr/>
        <a:lstStyle/>
        <a:p>
          <a:endParaRPr lang="de-DE"/>
        </a:p>
      </dgm:t>
    </dgm:pt>
    <dgm:pt modelId="{0A8CF192-3154-034C-9B21-DA5275460343}" type="sibTrans" cxnId="{C2165A3C-D334-E94D-BEF4-65319384E46E}">
      <dgm:prSet/>
      <dgm:spPr/>
      <dgm:t>
        <a:bodyPr/>
        <a:lstStyle/>
        <a:p>
          <a:endParaRPr lang="de-DE"/>
        </a:p>
      </dgm:t>
    </dgm:pt>
    <dgm:pt modelId="{BB4204DC-5CD0-B849-9856-D4D16788858D}" type="asst">
      <dgm:prSet phldrT="[Text]"/>
      <dgm:spPr/>
      <dgm:t>
        <a:bodyPr/>
        <a:lstStyle/>
        <a:p>
          <a:r>
            <a:rPr lang="en-GB" noProof="0" dirty="0" smtClean="0"/>
            <a:t>1 GS ET: Introduction</a:t>
          </a:r>
          <a:endParaRPr lang="de-DE" dirty="0"/>
        </a:p>
      </dgm:t>
    </dgm:pt>
    <dgm:pt modelId="{124C004C-A1AD-0540-AF28-9FB93248DE06}" type="parTrans" cxnId="{A53D840B-A0C6-2C43-B180-5B13086BBF2B}">
      <dgm:prSet/>
      <dgm:spPr/>
      <dgm:t>
        <a:bodyPr/>
        <a:lstStyle/>
        <a:p>
          <a:endParaRPr lang="de-DE"/>
        </a:p>
      </dgm:t>
    </dgm:pt>
    <dgm:pt modelId="{B7038E10-C56B-654A-B622-7E7FC3D73CC7}" type="sibTrans" cxnId="{A53D840B-A0C6-2C43-B180-5B13086BBF2B}">
      <dgm:prSet/>
      <dgm:spPr/>
      <dgm:t>
        <a:bodyPr/>
        <a:lstStyle/>
        <a:p>
          <a:endParaRPr lang="de-DE"/>
        </a:p>
      </dgm:t>
    </dgm:pt>
    <dgm:pt modelId="{930E4440-F480-FF45-AE39-34622225726E}" type="asst">
      <dgm:prSet phldrT="[Text]"/>
      <dgm:spPr/>
      <dgm:t>
        <a:bodyPr/>
        <a:lstStyle/>
        <a:p>
          <a:r>
            <a:rPr lang="en-GB" noProof="0" dirty="0" smtClean="0"/>
            <a:t>7 GS: Smart</a:t>
          </a:r>
          <a:r>
            <a:rPr lang="en-GB" baseline="0" noProof="0" dirty="0" smtClean="0"/>
            <a:t> </a:t>
          </a:r>
          <a:r>
            <a:rPr lang="en-GB" noProof="0" dirty="0" smtClean="0"/>
            <a:t>Governance</a:t>
          </a:r>
          <a:endParaRPr lang="en-GB" noProof="0" dirty="0"/>
        </a:p>
      </dgm:t>
    </dgm:pt>
    <dgm:pt modelId="{FB6ADD19-5A7B-2641-BDBD-5802A2CB06D0}" type="parTrans" cxnId="{602D08FD-9403-4043-AF88-8CA7DAC494A1}">
      <dgm:prSet/>
      <dgm:spPr/>
      <dgm:t>
        <a:bodyPr/>
        <a:lstStyle/>
        <a:p>
          <a:endParaRPr lang="de-DE"/>
        </a:p>
      </dgm:t>
    </dgm:pt>
    <dgm:pt modelId="{86560A87-277E-0E47-89FA-90B92A9247BC}" type="sibTrans" cxnId="{602D08FD-9403-4043-AF88-8CA7DAC494A1}">
      <dgm:prSet/>
      <dgm:spPr/>
      <dgm:t>
        <a:bodyPr/>
        <a:lstStyle/>
        <a:p>
          <a:endParaRPr lang="de-DE"/>
        </a:p>
      </dgm:t>
    </dgm:pt>
    <dgm:pt modelId="{7193BE07-40B4-E444-A61D-929BE5EE91C3}" type="asst">
      <dgm:prSet phldrT="[Text]"/>
      <dgm:spPr/>
      <dgm:t>
        <a:bodyPr/>
        <a:lstStyle/>
        <a:p>
          <a:r>
            <a:rPr lang="en-GB" noProof="0" smtClean="0"/>
            <a:t>Exercise </a:t>
          </a:r>
          <a:r>
            <a:rPr lang="en-GB" noProof="0" dirty="0" smtClean="0"/>
            <a:t>3:</a:t>
          </a:r>
          <a:endParaRPr lang="de-DE" dirty="0"/>
        </a:p>
      </dgm:t>
    </dgm:pt>
    <dgm:pt modelId="{23C135FD-2D23-8848-9B6B-2E62665FC611}" type="parTrans" cxnId="{8C6EC354-7FCD-A841-9DCA-76AC98B35B36}">
      <dgm:prSet/>
      <dgm:spPr/>
      <dgm:t>
        <a:bodyPr/>
        <a:lstStyle/>
        <a:p>
          <a:endParaRPr lang="de-DE"/>
        </a:p>
      </dgm:t>
    </dgm:pt>
    <dgm:pt modelId="{E3FE2BCB-BB4C-8645-B161-3E0A21BA16B3}" type="sibTrans" cxnId="{8C6EC354-7FCD-A841-9DCA-76AC98B35B36}">
      <dgm:prSet/>
      <dgm:spPr/>
      <dgm:t>
        <a:bodyPr/>
        <a:lstStyle/>
        <a:p>
          <a:endParaRPr lang="de-DE"/>
        </a:p>
      </dgm:t>
    </dgm:pt>
    <dgm:pt modelId="{40FBBE67-F358-8544-93E6-758082226076}" type="asst">
      <dgm:prSet phldrT="[Text]"/>
      <dgm:spPr/>
      <dgm:t>
        <a:bodyPr/>
        <a:lstStyle/>
        <a:p>
          <a:r>
            <a:rPr lang="de-DE" dirty="0" err="1" smtClean="0"/>
            <a:t>Complexity</a:t>
          </a:r>
          <a:r>
            <a:rPr lang="de-DE" dirty="0" smtClean="0"/>
            <a:t> Science</a:t>
          </a:r>
          <a:endParaRPr lang="de-DE" dirty="0"/>
        </a:p>
      </dgm:t>
    </dgm:pt>
    <dgm:pt modelId="{067CC5ED-29AC-D244-960C-C4C873E33387}" type="parTrans" cxnId="{FAE0B525-0559-DE4D-9B1E-0DC24444345A}">
      <dgm:prSet/>
      <dgm:spPr/>
      <dgm:t>
        <a:bodyPr/>
        <a:lstStyle/>
        <a:p>
          <a:endParaRPr lang="de-DE"/>
        </a:p>
      </dgm:t>
    </dgm:pt>
    <dgm:pt modelId="{6555C48E-8BAE-D448-B7A1-9AFD73072F47}" type="sibTrans" cxnId="{FAE0B525-0559-DE4D-9B1E-0DC24444345A}">
      <dgm:prSet/>
      <dgm:spPr/>
      <dgm:t>
        <a:bodyPr/>
        <a:lstStyle/>
        <a:p>
          <a:endParaRPr lang="de-DE"/>
        </a:p>
      </dgm:t>
    </dgm:pt>
    <dgm:pt modelId="{6A2DDACF-EF4F-5742-9D0A-0009B9F25980}" type="asst">
      <dgm:prSet phldrT="[Text]"/>
      <dgm:spPr/>
      <dgm:t>
        <a:bodyPr/>
        <a:lstStyle/>
        <a:p>
          <a:r>
            <a:rPr lang="en-GB" noProof="0" dirty="0" smtClean="0"/>
            <a:t>City </a:t>
          </a:r>
          <a:r>
            <a:rPr lang="en-GB" noProof="0" dirty="0" err="1" smtClean="0"/>
            <a:t>Livability</a:t>
          </a:r>
          <a:r>
            <a:rPr lang="en-GB" noProof="0" dirty="0" smtClean="0"/>
            <a:t> Rankings</a:t>
          </a:r>
          <a:endParaRPr lang="en-GB" noProof="0" dirty="0"/>
        </a:p>
      </dgm:t>
    </dgm:pt>
    <dgm:pt modelId="{1F16057E-8FDD-D942-8EEB-B3E560B9C312}" type="parTrans" cxnId="{6F9A3116-7C6F-3648-AB32-E6525AE694DC}">
      <dgm:prSet/>
      <dgm:spPr/>
      <dgm:t>
        <a:bodyPr/>
        <a:lstStyle/>
        <a:p>
          <a:endParaRPr lang="de-DE"/>
        </a:p>
      </dgm:t>
    </dgm:pt>
    <dgm:pt modelId="{F86828FF-9319-034B-B137-600AE8F8D8D3}" type="sibTrans" cxnId="{6F9A3116-7C6F-3648-AB32-E6525AE694DC}">
      <dgm:prSet/>
      <dgm:spPr/>
      <dgm:t>
        <a:bodyPr/>
        <a:lstStyle/>
        <a:p>
          <a:endParaRPr lang="de-DE"/>
        </a:p>
      </dgm:t>
    </dgm:pt>
    <dgm:pt modelId="{DF1B4548-B765-D44B-B7DF-7EFB116D2C5B}" type="asst">
      <dgm:prSet phldrT="[Text]"/>
      <dgm:spPr/>
      <dgm:t>
        <a:bodyPr/>
        <a:lstStyle/>
        <a:p>
          <a:r>
            <a:rPr lang="en-GB" noProof="0" dirty="0" smtClean="0"/>
            <a:t>Cyber Civil Infrastructure</a:t>
          </a:r>
          <a:endParaRPr lang="en-GB" noProof="0" dirty="0"/>
        </a:p>
      </dgm:t>
    </dgm:pt>
    <dgm:pt modelId="{D1C2E06D-E2CE-EA41-9271-A782C26E5EBD}" type="parTrans" cxnId="{5AC34615-2A07-FE43-9CB0-FBD4EF98E176}">
      <dgm:prSet/>
      <dgm:spPr/>
      <dgm:t>
        <a:bodyPr/>
        <a:lstStyle/>
        <a:p>
          <a:endParaRPr lang="de-DE"/>
        </a:p>
      </dgm:t>
    </dgm:pt>
    <dgm:pt modelId="{F19CCC98-41B3-1547-A8FB-EC552218D0A6}" type="sibTrans" cxnId="{5AC34615-2A07-FE43-9CB0-FBD4EF98E176}">
      <dgm:prSet/>
      <dgm:spPr/>
      <dgm:t>
        <a:bodyPr/>
        <a:lstStyle/>
        <a:p>
          <a:endParaRPr lang="de-DE"/>
        </a:p>
      </dgm:t>
    </dgm:pt>
    <dgm:pt modelId="{7445EE01-CF48-0042-9A5F-9829947DD355}" type="asst">
      <dgm:prSet phldrT="[Text]"/>
      <dgm:spPr/>
      <dgm:t>
        <a:bodyPr/>
        <a:lstStyle/>
        <a:p>
          <a:r>
            <a:rPr lang="en-GB" noProof="0" dirty="0" smtClean="0"/>
            <a:t>Engaging Mobility</a:t>
          </a:r>
          <a:endParaRPr lang="en-GB" noProof="0" dirty="0"/>
        </a:p>
      </dgm:t>
    </dgm:pt>
    <dgm:pt modelId="{604940C0-60E6-084D-B895-FE1991873A02}" type="parTrans" cxnId="{E4507C07-FA84-4F45-AE8D-539936E4ADAB}">
      <dgm:prSet/>
      <dgm:spPr/>
      <dgm:t>
        <a:bodyPr/>
        <a:lstStyle/>
        <a:p>
          <a:endParaRPr lang="de-DE"/>
        </a:p>
      </dgm:t>
    </dgm:pt>
    <dgm:pt modelId="{AF02119F-C5F4-D846-A6AC-1FBA4AFD1F9A}" type="sibTrans" cxnId="{E4507C07-FA84-4F45-AE8D-539936E4ADAB}">
      <dgm:prSet/>
      <dgm:spPr/>
      <dgm:t>
        <a:bodyPr/>
        <a:lstStyle/>
        <a:p>
          <a:endParaRPr lang="de-DE"/>
        </a:p>
      </dgm:t>
    </dgm:pt>
    <dgm:pt modelId="{A3B8E32B-3594-5541-9FC3-E855E7EF9B14}" type="asst">
      <dgm:prSet phldrT="[Text]"/>
      <dgm:spPr/>
      <dgm:t>
        <a:bodyPr/>
        <a:lstStyle/>
        <a:p>
          <a:r>
            <a:rPr lang="en-GB" noProof="0" dirty="0" smtClean="0"/>
            <a:t>Next Steps</a:t>
          </a:r>
          <a:endParaRPr lang="en-GB" noProof="0" dirty="0"/>
        </a:p>
      </dgm:t>
    </dgm:pt>
    <dgm:pt modelId="{9D1911F9-2D88-6243-9C33-562C0F993C4E}" type="parTrans" cxnId="{98CE92FF-4534-7B47-A813-3BD14BE7D24C}">
      <dgm:prSet/>
      <dgm:spPr/>
      <dgm:t>
        <a:bodyPr/>
        <a:lstStyle/>
        <a:p>
          <a:endParaRPr lang="de-DE"/>
        </a:p>
      </dgm:t>
    </dgm:pt>
    <dgm:pt modelId="{2EE6C1EA-1F43-C74B-9C5B-55C271F6C664}" type="sibTrans" cxnId="{98CE92FF-4534-7B47-A813-3BD14BE7D24C}">
      <dgm:prSet/>
      <dgm:spPr/>
      <dgm:t>
        <a:bodyPr/>
        <a:lstStyle/>
        <a:p>
          <a:endParaRPr lang="de-DE"/>
        </a:p>
      </dgm:t>
    </dgm:pt>
    <dgm:pt modelId="{8FEB651D-3C39-2747-BE06-45E51EC00458}" type="pres">
      <dgm:prSet presAssocID="{6CD5A908-648F-4544-A1C6-1A48D89257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BA42759-8E32-D646-8364-A7B7B3CAED61}" type="pres">
      <dgm:prSet presAssocID="{8C4D497F-3B40-384A-A1F0-631DE2325C93}" presName="vertOne" presStyleCnt="0"/>
      <dgm:spPr/>
      <dgm:t>
        <a:bodyPr/>
        <a:lstStyle/>
        <a:p>
          <a:endParaRPr lang="de-DE"/>
        </a:p>
      </dgm:t>
    </dgm:pt>
    <dgm:pt modelId="{8BF5B39B-D183-8545-A321-E56E7093DAA3}" type="pres">
      <dgm:prSet presAssocID="{8C4D497F-3B40-384A-A1F0-631DE2325C93}" presName="txOne" presStyleLbl="node0" presStyleIdx="0" presStyleCnt="1" custScaleX="96658" custLinFactNeighborX="-2783" custLinFactNeighborY="-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1CED20B-EBDD-1245-B111-6A27C4F73A4F}" type="pres">
      <dgm:prSet presAssocID="{8C4D497F-3B40-384A-A1F0-631DE2325C93}" presName="parTransOne" presStyleCnt="0"/>
      <dgm:spPr/>
      <dgm:t>
        <a:bodyPr/>
        <a:lstStyle/>
        <a:p>
          <a:endParaRPr lang="de-DE"/>
        </a:p>
      </dgm:t>
    </dgm:pt>
    <dgm:pt modelId="{763964BF-5940-D344-9A20-FC594C39E44C}" type="pres">
      <dgm:prSet presAssocID="{8C4D497F-3B40-384A-A1F0-631DE2325C93}" presName="horzOne" presStyleCnt="0"/>
      <dgm:spPr/>
      <dgm:t>
        <a:bodyPr/>
        <a:lstStyle/>
        <a:p>
          <a:endParaRPr lang="de-DE"/>
        </a:p>
      </dgm:t>
    </dgm:pt>
    <dgm:pt modelId="{6F0969D2-EFE8-9240-AE98-7F91E07C00D7}" type="pres">
      <dgm:prSet presAssocID="{BB4204DC-5CD0-B849-9856-D4D16788858D}" presName="vertTwo" presStyleCnt="0"/>
      <dgm:spPr/>
    </dgm:pt>
    <dgm:pt modelId="{F24AB8D3-E81B-834D-A402-9177597C2C5B}" type="pres">
      <dgm:prSet presAssocID="{BB4204DC-5CD0-B849-9856-D4D16788858D}" presName="txTwo" presStyleLbl="asst0" presStyleIdx="0" presStyleCnt="27" custLinFactNeighborX="-2696" custLinFactNeighborY="460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A18FB1-55BC-874C-8BDF-5CE48C9C8F33}" type="pres">
      <dgm:prSet presAssocID="{BB4204DC-5CD0-B849-9856-D4D16788858D}" presName="parTransTwo" presStyleCnt="0"/>
      <dgm:spPr/>
    </dgm:pt>
    <dgm:pt modelId="{7483FB0F-E394-CB44-B6CE-C60BD8E62948}" type="pres">
      <dgm:prSet presAssocID="{BB4204DC-5CD0-B849-9856-D4D16788858D}" presName="horzTwo" presStyleCnt="0"/>
      <dgm:spPr/>
    </dgm:pt>
    <dgm:pt modelId="{31DD52AB-1D79-A04E-984C-DE175CFA3E34}" type="pres">
      <dgm:prSet presAssocID="{CDF3DB4E-D7C8-134F-B0C6-3D982EDFBF6C}" presName="vertThree" presStyleCnt="0"/>
      <dgm:spPr/>
      <dgm:t>
        <a:bodyPr/>
        <a:lstStyle/>
        <a:p>
          <a:endParaRPr lang="de-DE"/>
        </a:p>
      </dgm:t>
    </dgm:pt>
    <dgm:pt modelId="{A9F01B23-0CB0-BC4C-BC54-46A37F13FD41}" type="pres">
      <dgm:prSet presAssocID="{CDF3DB4E-D7C8-134F-B0C6-3D982EDFBF6C}" presName="txThree" presStyleLbl="asst0" presStyleIdx="1" presStyleCnt="27" custLinFactNeighborX="-2696" custLinFactNeighborY="2555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118C95-C3B0-464C-9EA2-E1E30997ABFA}" type="pres">
      <dgm:prSet presAssocID="{CDF3DB4E-D7C8-134F-B0C6-3D982EDFBF6C}" presName="parTransThree" presStyleCnt="0"/>
      <dgm:spPr/>
      <dgm:t>
        <a:bodyPr/>
        <a:lstStyle/>
        <a:p>
          <a:endParaRPr lang="de-DE"/>
        </a:p>
      </dgm:t>
    </dgm:pt>
    <dgm:pt modelId="{FEEE6397-096D-7C49-B8AC-3E8A98759907}" type="pres">
      <dgm:prSet presAssocID="{CDF3DB4E-D7C8-134F-B0C6-3D982EDFBF6C}" presName="horzThree" presStyleCnt="0"/>
      <dgm:spPr/>
      <dgm:t>
        <a:bodyPr/>
        <a:lstStyle/>
        <a:p>
          <a:endParaRPr lang="de-DE"/>
        </a:p>
      </dgm:t>
    </dgm:pt>
    <dgm:pt modelId="{C870B584-4EB2-1D4D-A81F-4341936F5983}" type="pres">
      <dgm:prSet presAssocID="{71000DEB-23BE-DB49-A91A-F9F11F23B54A}" presName="vertFour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BD3D7F3-E716-EC49-A78E-F0EAD5C0D58B}" type="pres">
      <dgm:prSet presAssocID="{71000DEB-23BE-DB49-A91A-F9F11F23B54A}" presName="txFour" presStyleLbl="asst0" presStyleIdx="2" presStyleCnt="27" custLinFactNeighborX="-2696" custLinFactNeighborY="1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8F5A265-B3E1-C741-AB0D-B47C3A9AE64B}" type="pres">
      <dgm:prSet presAssocID="{71000DEB-23BE-DB49-A91A-F9F11F23B54A}" presName="horzFour" presStyleCnt="0"/>
      <dgm:spPr/>
      <dgm:t>
        <a:bodyPr/>
        <a:lstStyle/>
        <a:p>
          <a:endParaRPr lang="de-DE"/>
        </a:p>
      </dgm:t>
    </dgm:pt>
    <dgm:pt modelId="{DFD809D5-A609-6340-9A87-F8A051537E4B}" type="pres">
      <dgm:prSet presAssocID="{B7038E10-C56B-654A-B622-7E7FC3D73CC7}" presName="sibSpaceTwo" presStyleCnt="0"/>
      <dgm:spPr/>
    </dgm:pt>
    <dgm:pt modelId="{3BFE90C6-F1D3-8A47-8B80-9000431BF59F}" type="pres">
      <dgm:prSet presAssocID="{A5E7ED69-7F43-AA44-867E-8F30691A9970}" presName="vertTwo" presStyleCnt="0"/>
      <dgm:spPr/>
      <dgm:t>
        <a:bodyPr/>
        <a:lstStyle/>
        <a:p>
          <a:endParaRPr lang="de-DE"/>
        </a:p>
      </dgm:t>
    </dgm:pt>
    <dgm:pt modelId="{8A1A8D69-D17F-B249-9D4E-356117CA6BF7}" type="pres">
      <dgm:prSet presAssocID="{A5E7ED69-7F43-AA44-867E-8F30691A9970}" presName="txTwo" presStyleLbl="asst0" presStyleIdx="3" presStyleCnt="27" custLinFactNeighborX="-6017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7CF97A2-A6D2-3641-8C86-3E8B5E78DCB8}" type="pres">
      <dgm:prSet presAssocID="{A5E7ED69-7F43-AA44-867E-8F30691A9970}" presName="parTransTwo" presStyleCnt="0"/>
      <dgm:spPr/>
      <dgm:t>
        <a:bodyPr/>
        <a:lstStyle/>
        <a:p>
          <a:endParaRPr lang="de-DE"/>
        </a:p>
      </dgm:t>
    </dgm:pt>
    <dgm:pt modelId="{2BBCE357-87AA-9848-ACD4-0C719DDD1287}" type="pres">
      <dgm:prSet presAssocID="{A5E7ED69-7F43-AA44-867E-8F30691A9970}" presName="horzTwo" presStyleCnt="0"/>
      <dgm:spPr/>
      <dgm:t>
        <a:bodyPr/>
        <a:lstStyle/>
        <a:p>
          <a:endParaRPr lang="de-DE"/>
        </a:p>
      </dgm:t>
    </dgm:pt>
    <dgm:pt modelId="{E6515023-6E41-DC49-B9DB-1F50E6AC2A7B}" type="pres">
      <dgm:prSet presAssocID="{6AE497DD-9157-8F46-A724-5817B874FAD1}" presName="vertThree" presStyleCnt="0"/>
      <dgm:spPr/>
      <dgm:t>
        <a:bodyPr/>
        <a:lstStyle/>
        <a:p>
          <a:endParaRPr lang="de-DE"/>
        </a:p>
      </dgm:t>
    </dgm:pt>
    <dgm:pt modelId="{4CC45C3E-D8E8-1E49-85E2-47F5D35C0241}" type="pres">
      <dgm:prSet presAssocID="{6AE497DD-9157-8F46-A724-5817B874FAD1}" presName="txThree" presStyleLbl="asst0" presStyleIdx="4" presStyleCnt="27" custLinFactNeighborX="-6017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2309EB-AC69-5C46-B750-C398431CB6A9}" type="pres">
      <dgm:prSet presAssocID="{6AE497DD-9157-8F46-A724-5817B874FAD1}" presName="horzThree" presStyleCnt="0"/>
      <dgm:spPr/>
      <dgm:t>
        <a:bodyPr/>
        <a:lstStyle/>
        <a:p>
          <a:endParaRPr lang="de-DE"/>
        </a:p>
      </dgm:t>
    </dgm:pt>
    <dgm:pt modelId="{2F4FE5C0-840A-DA4E-8F11-9CDE83F6FEA9}" type="pres">
      <dgm:prSet presAssocID="{F914E5A6-9F80-5B49-9C0B-97679E8D4A91}" presName="sibSpaceTwo" presStyleCnt="0"/>
      <dgm:spPr/>
      <dgm:t>
        <a:bodyPr/>
        <a:lstStyle/>
        <a:p>
          <a:endParaRPr lang="de-DE"/>
        </a:p>
      </dgm:t>
    </dgm:pt>
    <dgm:pt modelId="{D99B7E9E-67FC-9C4F-B4EB-134C19429487}" type="pres">
      <dgm:prSet presAssocID="{F513B33C-F3DD-904C-A287-29623B267F3B}" presName="vertTwo" presStyleCnt="0"/>
      <dgm:spPr/>
      <dgm:t>
        <a:bodyPr/>
        <a:lstStyle/>
        <a:p>
          <a:endParaRPr lang="de-DE"/>
        </a:p>
      </dgm:t>
    </dgm:pt>
    <dgm:pt modelId="{F9A3F30D-45AF-BF41-9DF9-0E0130482972}" type="pres">
      <dgm:prSet presAssocID="{F513B33C-F3DD-904C-A287-29623B267F3B}" presName="txTwo" presStyleLbl="asst0" presStyleIdx="5" presStyleCnt="27" custLinFactNeighborX="-9338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7822B07-DC3C-4943-8372-1BC53FF715B0}" type="pres">
      <dgm:prSet presAssocID="{F513B33C-F3DD-904C-A287-29623B267F3B}" presName="parTransTwo" presStyleCnt="0"/>
      <dgm:spPr/>
      <dgm:t>
        <a:bodyPr/>
        <a:lstStyle/>
        <a:p>
          <a:endParaRPr lang="de-DE"/>
        </a:p>
      </dgm:t>
    </dgm:pt>
    <dgm:pt modelId="{9345985B-2FD9-7743-8E27-7ECEA1631E5E}" type="pres">
      <dgm:prSet presAssocID="{F513B33C-F3DD-904C-A287-29623B267F3B}" presName="horzTwo" presStyleCnt="0"/>
      <dgm:spPr/>
      <dgm:t>
        <a:bodyPr/>
        <a:lstStyle/>
        <a:p>
          <a:endParaRPr lang="de-DE"/>
        </a:p>
      </dgm:t>
    </dgm:pt>
    <dgm:pt modelId="{6E0393B6-7E9D-874D-BA74-76CF7720038D}" type="pres">
      <dgm:prSet presAssocID="{216C7706-CF3F-444F-8E2F-DF7B91B640C9}" presName="vertThree" presStyleCnt="0"/>
      <dgm:spPr/>
      <dgm:t>
        <a:bodyPr/>
        <a:lstStyle/>
        <a:p>
          <a:endParaRPr lang="de-DE"/>
        </a:p>
      </dgm:t>
    </dgm:pt>
    <dgm:pt modelId="{B5C1ACCA-0D2B-634D-9640-BD5B3A69154A}" type="pres">
      <dgm:prSet presAssocID="{216C7706-CF3F-444F-8E2F-DF7B91B640C9}" presName="txThree" presStyleLbl="asst0" presStyleIdx="6" presStyleCnt="27" custLinFactNeighborX="-9338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46A2BD-147D-C046-A407-D01A756E7488}" type="pres">
      <dgm:prSet presAssocID="{216C7706-CF3F-444F-8E2F-DF7B91B640C9}" presName="horzThree" presStyleCnt="0"/>
      <dgm:spPr/>
      <dgm:t>
        <a:bodyPr/>
        <a:lstStyle/>
        <a:p>
          <a:endParaRPr lang="de-DE"/>
        </a:p>
      </dgm:t>
    </dgm:pt>
    <dgm:pt modelId="{F2AD7BB7-E351-294B-907A-24C326B6CF94}" type="pres">
      <dgm:prSet presAssocID="{5CAC99FF-6C29-DA4D-9841-C16D6A6561C2}" presName="sibSpaceTwo" presStyleCnt="0"/>
      <dgm:spPr/>
      <dgm:t>
        <a:bodyPr/>
        <a:lstStyle/>
        <a:p>
          <a:endParaRPr lang="de-DE"/>
        </a:p>
      </dgm:t>
    </dgm:pt>
    <dgm:pt modelId="{4C496450-48EE-0F40-8A37-9CF4573364FD}" type="pres">
      <dgm:prSet presAssocID="{2C5F1519-949A-E64E-8354-9882F3D71074}" presName="vertTwo" presStyleCnt="0"/>
      <dgm:spPr/>
      <dgm:t>
        <a:bodyPr/>
        <a:lstStyle/>
        <a:p>
          <a:endParaRPr lang="de-DE"/>
        </a:p>
      </dgm:t>
    </dgm:pt>
    <dgm:pt modelId="{331B8DB2-BD3F-014A-BD41-EB1EA1A0FA11}" type="pres">
      <dgm:prSet presAssocID="{2C5F1519-949A-E64E-8354-9882F3D71074}" presName="txTwo" presStyleLbl="asst0" presStyleIdx="7" presStyleCnt="27" custLinFactNeighborX="-12659" custLinFactNeighborY="460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0498952-EB85-0447-A3EC-533BBE0C2B53}" type="pres">
      <dgm:prSet presAssocID="{2C5F1519-949A-E64E-8354-9882F3D71074}" presName="parTransTwo" presStyleCnt="0"/>
      <dgm:spPr/>
      <dgm:t>
        <a:bodyPr/>
        <a:lstStyle/>
        <a:p>
          <a:endParaRPr lang="de-DE"/>
        </a:p>
      </dgm:t>
    </dgm:pt>
    <dgm:pt modelId="{CD4C4B2D-9E7A-6C4E-BA56-F60B1DEE1AC2}" type="pres">
      <dgm:prSet presAssocID="{2C5F1519-949A-E64E-8354-9882F3D71074}" presName="horzTwo" presStyleCnt="0"/>
      <dgm:spPr/>
      <dgm:t>
        <a:bodyPr/>
        <a:lstStyle/>
        <a:p>
          <a:endParaRPr lang="de-DE"/>
        </a:p>
      </dgm:t>
    </dgm:pt>
    <dgm:pt modelId="{D2159D7E-FFA0-4D4D-84C5-C086376BC9F6}" type="pres">
      <dgm:prSet presAssocID="{EBE4BE8B-1A22-5F40-82E0-46AA51DD5B31}" presName="vertThree" presStyleCnt="0"/>
      <dgm:spPr/>
      <dgm:t>
        <a:bodyPr/>
        <a:lstStyle/>
        <a:p>
          <a:endParaRPr lang="de-DE"/>
        </a:p>
      </dgm:t>
    </dgm:pt>
    <dgm:pt modelId="{29E5D826-FCD8-F140-A468-546D39479B0B}" type="pres">
      <dgm:prSet presAssocID="{EBE4BE8B-1A22-5F40-82E0-46AA51DD5B31}" presName="txThree" presStyleLbl="asst0" presStyleIdx="8" presStyleCnt="27" custLinFactNeighborX="-12659" custLinFactNeighborY="2086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BF929C1-B080-2C42-B0AE-22E57617BAAF}" type="pres">
      <dgm:prSet presAssocID="{EBE4BE8B-1A22-5F40-82E0-46AA51DD5B31}" presName="parTransThree" presStyleCnt="0"/>
      <dgm:spPr/>
      <dgm:t>
        <a:bodyPr/>
        <a:lstStyle/>
        <a:p>
          <a:endParaRPr lang="de-DE"/>
        </a:p>
      </dgm:t>
    </dgm:pt>
    <dgm:pt modelId="{C4E47BAC-4EAD-1D46-8A5F-441B1643E4C4}" type="pres">
      <dgm:prSet presAssocID="{EBE4BE8B-1A22-5F40-82E0-46AA51DD5B31}" presName="horzThree" presStyleCnt="0"/>
      <dgm:spPr/>
      <dgm:t>
        <a:bodyPr/>
        <a:lstStyle/>
        <a:p>
          <a:endParaRPr lang="de-DE"/>
        </a:p>
      </dgm:t>
    </dgm:pt>
    <dgm:pt modelId="{B9029CB9-ECC1-7242-A1B6-B5DA55884589}" type="pres">
      <dgm:prSet presAssocID="{B64D013A-A09E-8B4D-AF17-BE4A13AEFB97}" presName="vertFour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D7B4D3-DEF7-DB48-BF03-A89A9709EB8F}" type="pres">
      <dgm:prSet presAssocID="{B64D013A-A09E-8B4D-AF17-BE4A13AEFB97}" presName="txFour" presStyleLbl="asst0" presStyleIdx="9" presStyleCnt="27" custLinFactNeighborX="-12659" custLinFactNeighborY="-6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053DE57-05A2-9B41-9C6F-C39D8A3526CC}" type="pres">
      <dgm:prSet presAssocID="{B64D013A-A09E-8B4D-AF17-BE4A13AEFB97}" presName="horzFour" presStyleCnt="0"/>
      <dgm:spPr/>
      <dgm:t>
        <a:bodyPr/>
        <a:lstStyle/>
        <a:p>
          <a:endParaRPr lang="de-DE"/>
        </a:p>
      </dgm:t>
    </dgm:pt>
    <dgm:pt modelId="{5E34B9C6-9DC0-8440-B140-2D8944A93035}" type="pres">
      <dgm:prSet presAssocID="{82A53EBE-5509-9045-88B1-D1F22B006797}" presName="sibSpaceTwo" presStyleCnt="0"/>
      <dgm:spPr/>
      <dgm:t>
        <a:bodyPr/>
        <a:lstStyle/>
        <a:p>
          <a:endParaRPr lang="de-DE"/>
        </a:p>
      </dgm:t>
    </dgm:pt>
    <dgm:pt modelId="{FFB8E43E-BDB0-FB4A-938E-98595AB17FD7}" type="pres">
      <dgm:prSet presAssocID="{1159E44F-2849-9F42-B8FE-ED87001FA861}" presName="vertTwo" presStyleCnt="0"/>
      <dgm:spPr/>
      <dgm:t>
        <a:bodyPr/>
        <a:lstStyle/>
        <a:p>
          <a:endParaRPr lang="de-DE"/>
        </a:p>
      </dgm:t>
    </dgm:pt>
    <dgm:pt modelId="{C513A936-D60E-3C4C-A95E-431C37AD5A08}" type="pres">
      <dgm:prSet presAssocID="{1159E44F-2849-9F42-B8FE-ED87001FA861}" presName="txTwo" presStyleLbl="asst0" presStyleIdx="10" presStyleCnt="27" custLinFactNeighborX="-15980" custLinFactNeighborY="460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3F831D9-D13C-554B-A262-58C01C714122}" type="pres">
      <dgm:prSet presAssocID="{1159E44F-2849-9F42-B8FE-ED87001FA861}" presName="parTransTwo" presStyleCnt="0"/>
      <dgm:spPr/>
      <dgm:t>
        <a:bodyPr/>
        <a:lstStyle/>
        <a:p>
          <a:endParaRPr lang="de-DE"/>
        </a:p>
      </dgm:t>
    </dgm:pt>
    <dgm:pt modelId="{831495C3-5128-E643-BC85-719FA63B76FA}" type="pres">
      <dgm:prSet presAssocID="{1159E44F-2849-9F42-B8FE-ED87001FA861}" presName="horzTwo" presStyleCnt="0"/>
      <dgm:spPr/>
      <dgm:t>
        <a:bodyPr/>
        <a:lstStyle/>
        <a:p>
          <a:endParaRPr lang="de-DE"/>
        </a:p>
      </dgm:t>
    </dgm:pt>
    <dgm:pt modelId="{7F18D15C-C763-EF40-A8DB-D7413CB5FC79}" type="pres">
      <dgm:prSet presAssocID="{2D461B8E-3163-2840-814C-D46637879686}" presName="vertThree" presStyleCnt="0"/>
      <dgm:spPr/>
      <dgm:t>
        <a:bodyPr/>
        <a:lstStyle/>
        <a:p>
          <a:endParaRPr lang="de-DE"/>
        </a:p>
      </dgm:t>
    </dgm:pt>
    <dgm:pt modelId="{0158BDB0-ED4F-B243-8469-D6FB4ED07465}" type="pres">
      <dgm:prSet presAssocID="{2D461B8E-3163-2840-814C-D46637879686}" presName="txThree" presStyleLbl="asst0" presStyleIdx="11" presStyleCnt="27" custLinFactNeighborX="-15980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ED5704-CBDB-A64D-AAB5-AD207A568314}" type="pres">
      <dgm:prSet presAssocID="{2D461B8E-3163-2840-814C-D46637879686}" presName="horzThree" presStyleCnt="0"/>
      <dgm:spPr/>
      <dgm:t>
        <a:bodyPr/>
        <a:lstStyle/>
        <a:p>
          <a:endParaRPr lang="de-DE"/>
        </a:p>
      </dgm:t>
    </dgm:pt>
    <dgm:pt modelId="{D4C2E569-2F85-A647-8C43-8F9AF06755C3}" type="pres">
      <dgm:prSet presAssocID="{F9E114A7-3BB7-A44F-8060-5EE4F1BD5D4C}" presName="sibSpaceTwo" presStyleCnt="0"/>
      <dgm:spPr/>
      <dgm:t>
        <a:bodyPr/>
        <a:lstStyle/>
        <a:p>
          <a:endParaRPr lang="de-DE"/>
        </a:p>
      </dgm:t>
    </dgm:pt>
    <dgm:pt modelId="{E88A7700-B092-8D47-B2C0-9ECEE332E41D}" type="pres">
      <dgm:prSet presAssocID="{59269914-57A3-2141-B0BE-E533FD308587}" presName="vertTwo" presStyleCnt="0"/>
      <dgm:spPr/>
      <dgm:t>
        <a:bodyPr/>
        <a:lstStyle/>
        <a:p>
          <a:endParaRPr lang="de-DE"/>
        </a:p>
      </dgm:t>
    </dgm:pt>
    <dgm:pt modelId="{CD5140FD-5C46-1B49-8DD4-35F752F29187}" type="pres">
      <dgm:prSet presAssocID="{59269914-57A3-2141-B0BE-E533FD308587}" presName="txTwo" presStyleLbl="asst0" presStyleIdx="12" presStyleCnt="27" custLinFactNeighborX="-19301" custLinFactNeighborY="460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FD490B-C4C1-9E4C-A430-853EFE596EF7}" type="pres">
      <dgm:prSet presAssocID="{59269914-57A3-2141-B0BE-E533FD308587}" presName="parTransTwo" presStyleCnt="0"/>
      <dgm:spPr/>
      <dgm:t>
        <a:bodyPr/>
        <a:lstStyle/>
        <a:p>
          <a:endParaRPr lang="de-DE"/>
        </a:p>
      </dgm:t>
    </dgm:pt>
    <dgm:pt modelId="{32D0DE8C-EB52-A940-8ED8-0B26DAF1CC7C}" type="pres">
      <dgm:prSet presAssocID="{59269914-57A3-2141-B0BE-E533FD308587}" presName="horzTwo" presStyleCnt="0"/>
      <dgm:spPr/>
      <dgm:t>
        <a:bodyPr/>
        <a:lstStyle/>
        <a:p>
          <a:endParaRPr lang="de-DE"/>
        </a:p>
      </dgm:t>
    </dgm:pt>
    <dgm:pt modelId="{9A727CA7-7E26-D34B-8696-E12B15E9C6E4}" type="pres">
      <dgm:prSet presAssocID="{40FBBE67-F358-8544-93E6-758082226076}" presName="vertThree" presStyleCnt="0"/>
      <dgm:spPr/>
    </dgm:pt>
    <dgm:pt modelId="{68E747DE-E41E-8A46-A686-1245E495D10C}" type="pres">
      <dgm:prSet presAssocID="{40FBBE67-F358-8544-93E6-758082226076}" presName="txThree" presStyleLbl="asst0" presStyleIdx="13" presStyleCnt="27" custLinFactNeighborX="-19301" custLinFactNeighborY="2086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9DB1926-058F-1D48-BF69-C1568075109A}" type="pres">
      <dgm:prSet presAssocID="{40FBBE67-F358-8544-93E6-758082226076}" presName="parTransThree" presStyleCnt="0"/>
      <dgm:spPr/>
    </dgm:pt>
    <dgm:pt modelId="{42BAA92C-301A-CC4A-B270-1789245BB743}" type="pres">
      <dgm:prSet presAssocID="{40FBBE67-F358-8544-93E6-758082226076}" presName="horzThree" presStyleCnt="0"/>
      <dgm:spPr/>
    </dgm:pt>
    <dgm:pt modelId="{04E1E970-9BAC-C94F-A979-5E38E06F6E29}" type="pres">
      <dgm:prSet presAssocID="{7193BE07-40B4-E444-A61D-929BE5EE91C3}" presName="vertFour" presStyleCnt="0">
        <dgm:presLayoutVars>
          <dgm:chPref val="3"/>
        </dgm:presLayoutVars>
      </dgm:prSet>
      <dgm:spPr/>
    </dgm:pt>
    <dgm:pt modelId="{1E234972-A47D-C440-AF7B-69CD9916FAA2}" type="pres">
      <dgm:prSet presAssocID="{7193BE07-40B4-E444-A61D-929BE5EE91C3}" presName="txFour" presStyleLbl="asst0" presStyleIdx="14" presStyleCnt="27" custLinFactNeighborX="-19301" custLinFactNeighborY="-6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1FB1E2-54CC-544E-8CDF-E4BC71BB197B}" type="pres">
      <dgm:prSet presAssocID="{7193BE07-40B4-E444-A61D-929BE5EE91C3}" presName="horzFour" presStyleCnt="0"/>
      <dgm:spPr/>
    </dgm:pt>
    <dgm:pt modelId="{96DC30B6-649E-1344-92AA-CBBE459DC8DD}" type="pres">
      <dgm:prSet presAssocID="{8E04635E-2FA4-AB4D-A10B-9836BB22CE30}" presName="sibSpaceTwo" presStyleCnt="0"/>
      <dgm:spPr/>
      <dgm:t>
        <a:bodyPr/>
        <a:lstStyle/>
        <a:p>
          <a:endParaRPr lang="de-DE"/>
        </a:p>
      </dgm:t>
    </dgm:pt>
    <dgm:pt modelId="{068E0A0D-E6EF-8C40-BB22-DC5202BA7AEE}" type="pres">
      <dgm:prSet presAssocID="{930E4440-F480-FF45-AE39-34622225726E}" presName="vertTwo" presStyleCnt="0"/>
      <dgm:spPr/>
    </dgm:pt>
    <dgm:pt modelId="{38236934-5A24-AD47-AA04-6EB51F8B57CF}" type="pres">
      <dgm:prSet presAssocID="{930E4440-F480-FF45-AE39-34622225726E}" presName="txTwo" presStyleLbl="asst0" presStyleIdx="15" presStyleCnt="27" custLinFactNeighborX="-22622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B317DD6-7DD4-084B-95AC-8DD57DF6B112}" type="pres">
      <dgm:prSet presAssocID="{930E4440-F480-FF45-AE39-34622225726E}" presName="parTransTwo" presStyleCnt="0"/>
      <dgm:spPr/>
    </dgm:pt>
    <dgm:pt modelId="{FC447407-61C5-0B4C-AE78-401A3E607D7C}" type="pres">
      <dgm:prSet presAssocID="{930E4440-F480-FF45-AE39-34622225726E}" presName="horzTwo" presStyleCnt="0"/>
      <dgm:spPr/>
    </dgm:pt>
    <dgm:pt modelId="{9DCAB7AE-1D88-2C44-A43D-C582B08D7EA2}" type="pres">
      <dgm:prSet presAssocID="{C15ADAA8-D63D-EF44-9331-C7CB29B708AD}" presName="vertThree" presStyleCnt="0"/>
      <dgm:spPr/>
      <dgm:t>
        <a:bodyPr/>
        <a:lstStyle/>
        <a:p>
          <a:endParaRPr lang="de-DE"/>
        </a:p>
      </dgm:t>
    </dgm:pt>
    <dgm:pt modelId="{D1D29646-8C95-564E-A57E-B437DB3258D4}" type="pres">
      <dgm:prSet presAssocID="{C15ADAA8-D63D-EF44-9331-C7CB29B708AD}" presName="txThree" presStyleLbl="asst0" presStyleIdx="16" presStyleCnt="27" custLinFactNeighborX="-22622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64EC77E-72EE-8E4A-AFA0-9890FC236D78}" type="pres">
      <dgm:prSet presAssocID="{C15ADAA8-D63D-EF44-9331-C7CB29B708AD}" presName="horzThree" presStyleCnt="0"/>
      <dgm:spPr/>
      <dgm:t>
        <a:bodyPr/>
        <a:lstStyle/>
        <a:p>
          <a:endParaRPr lang="de-DE"/>
        </a:p>
      </dgm:t>
    </dgm:pt>
    <dgm:pt modelId="{CD085E26-8007-E946-B6D4-BA94585681EC}" type="pres">
      <dgm:prSet presAssocID="{86560A87-277E-0E47-89FA-90B92A9247BC}" presName="sibSpaceTwo" presStyleCnt="0"/>
      <dgm:spPr/>
    </dgm:pt>
    <dgm:pt modelId="{EA920056-4627-2940-800F-2C9EEBEFD494}" type="pres">
      <dgm:prSet presAssocID="{C6BB89BE-1CD6-2B40-8695-58EF715446F5}" presName="vertTwo" presStyleCnt="0"/>
      <dgm:spPr/>
      <dgm:t>
        <a:bodyPr/>
        <a:lstStyle/>
        <a:p>
          <a:endParaRPr lang="de-DE"/>
        </a:p>
      </dgm:t>
    </dgm:pt>
    <dgm:pt modelId="{CBB4ABC8-7C38-C647-B4C5-DD18FBD622C5}" type="pres">
      <dgm:prSet presAssocID="{C6BB89BE-1CD6-2B40-8695-58EF715446F5}" presName="txTwo" presStyleLbl="asst0" presStyleIdx="17" presStyleCnt="27" custLinFactNeighborX="-25944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3FA8024-5B08-0443-87F7-D4AAFBF2F80A}" type="pres">
      <dgm:prSet presAssocID="{C6BB89BE-1CD6-2B40-8695-58EF715446F5}" presName="parTransTwo" presStyleCnt="0"/>
      <dgm:spPr/>
    </dgm:pt>
    <dgm:pt modelId="{D250678A-C799-3040-BCBB-393AF4A57DAF}" type="pres">
      <dgm:prSet presAssocID="{C6BB89BE-1CD6-2B40-8695-58EF715446F5}" presName="horzTwo" presStyleCnt="0"/>
      <dgm:spPr/>
      <dgm:t>
        <a:bodyPr/>
        <a:lstStyle/>
        <a:p>
          <a:endParaRPr lang="de-DE"/>
        </a:p>
      </dgm:t>
    </dgm:pt>
    <dgm:pt modelId="{AA72D1D3-158E-1F4F-8439-6CDD7C825F6E}" type="pres">
      <dgm:prSet presAssocID="{6A2DDACF-EF4F-5742-9D0A-0009B9F25980}" presName="vertThree" presStyleCnt="0"/>
      <dgm:spPr/>
    </dgm:pt>
    <dgm:pt modelId="{CD6D11BF-C194-614F-9B3F-DD55F1479DBE}" type="pres">
      <dgm:prSet presAssocID="{6A2DDACF-EF4F-5742-9D0A-0009B9F25980}" presName="txThree" presStyleLbl="asst0" presStyleIdx="18" presStyleCnt="27" custLinFactNeighborX="-25944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5DAB3A4-5B35-9340-A657-758676130C5D}" type="pres">
      <dgm:prSet presAssocID="{6A2DDACF-EF4F-5742-9D0A-0009B9F25980}" presName="horzThree" presStyleCnt="0"/>
      <dgm:spPr/>
    </dgm:pt>
    <dgm:pt modelId="{E32E0AEB-B0E8-864D-8CE8-74AD74E53CD9}" type="pres">
      <dgm:prSet presAssocID="{306D4462-9E93-8B43-A347-BF6D3C732B08}" presName="sibSpaceTwo" presStyleCnt="0"/>
      <dgm:spPr/>
      <dgm:t>
        <a:bodyPr/>
        <a:lstStyle/>
        <a:p>
          <a:endParaRPr lang="de-DE"/>
        </a:p>
      </dgm:t>
    </dgm:pt>
    <dgm:pt modelId="{1F358E75-F4AE-BD44-B0E5-67BDA13362AA}" type="pres">
      <dgm:prSet presAssocID="{7BC45DD3-10B6-4D4A-8BB4-AA7EE9B9C074}" presName="vertTwo" presStyleCnt="0"/>
      <dgm:spPr/>
      <dgm:t>
        <a:bodyPr/>
        <a:lstStyle/>
        <a:p>
          <a:endParaRPr lang="de-DE"/>
        </a:p>
      </dgm:t>
    </dgm:pt>
    <dgm:pt modelId="{EF2394C1-164E-1445-A414-F76820E46EB1}" type="pres">
      <dgm:prSet presAssocID="{7BC45DD3-10B6-4D4A-8BB4-AA7EE9B9C074}" presName="txTwo" presStyleLbl="asst0" presStyleIdx="19" presStyleCnt="27" custLinFactNeighborX="-29265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1C5DDA-106D-1247-9302-A3A320A22FDA}" type="pres">
      <dgm:prSet presAssocID="{7BC45DD3-10B6-4D4A-8BB4-AA7EE9B9C074}" presName="parTransTwo" presStyleCnt="0"/>
      <dgm:spPr/>
      <dgm:t>
        <a:bodyPr/>
        <a:lstStyle/>
        <a:p>
          <a:endParaRPr lang="de-DE"/>
        </a:p>
      </dgm:t>
    </dgm:pt>
    <dgm:pt modelId="{5B56D481-09D5-6A49-8F06-FD2C95B8DB63}" type="pres">
      <dgm:prSet presAssocID="{7BC45DD3-10B6-4D4A-8BB4-AA7EE9B9C074}" presName="horzTwo" presStyleCnt="0"/>
      <dgm:spPr/>
      <dgm:t>
        <a:bodyPr/>
        <a:lstStyle/>
        <a:p>
          <a:endParaRPr lang="de-DE"/>
        </a:p>
      </dgm:t>
    </dgm:pt>
    <dgm:pt modelId="{4843C23C-B4A1-8044-807A-D3B3BF92C06C}" type="pres">
      <dgm:prSet presAssocID="{B4D2D1AF-1F6D-374F-A09B-7DD40AC83AEF}" presName="vertThree" presStyleCnt="0"/>
      <dgm:spPr/>
      <dgm:t>
        <a:bodyPr/>
        <a:lstStyle/>
        <a:p>
          <a:endParaRPr lang="de-DE"/>
        </a:p>
      </dgm:t>
    </dgm:pt>
    <dgm:pt modelId="{A3C4632F-8E93-284B-A4FD-229D19AF7200}" type="pres">
      <dgm:prSet presAssocID="{B4D2D1AF-1F6D-374F-A09B-7DD40AC83AEF}" presName="txThree" presStyleLbl="asst0" presStyleIdx="20" presStyleCnt="27" custLinFactNeighborX="-29265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5BE1DA2-C8DF-AF43-B747-40C77B20D092}" type="pres">
      <dgm:prSet presAssocID="{B4D2D1AF-1F6D-374F-A09B-7DD40AC83AEF}" presName="horzThree" presStyleCnt="0"/>
      <dgm:spPr/>
      <dgm:t>
        <a:bodyPr/>
        <a:lstStyle/>
        <a:p>
          <a:endParaRPr lang="de-DE"/>
        </a:p>
      </dgm:t>
    </dgm:pt>
    <dgm:pt modelId="{3BBD1177-5ADF-3345-987C-9BDAB02E9CE9}" type="pres">
      <dgm:prSet presAssocID="{CAA31E27-DDB4-9F47-8428-C2C753AD6EFF}" presName="sibSpaceTwo" presStyleCnt="0"/>
      <dgm:spPr/>
      <dgm:t>
        <a:bodyPr/>
        <a:lstStyle/>
        <a:p>
          <a:endParaRPr lang="de-DE"/>
        </a:p>
      </dgm:t>
    </dgm:pt>
    <dgm:pt modelId="{3B06EEE6-EB45-DE45-AF0B-96332236D85B}" type="pres">
      <dgm:prSet presAssocID="{6F34E093-B038-9F40-8A82-8F519584F1ED}" presName="vertTwo" presStyleCnt="0"/>
      <dgm:spPr/>
    </dgm:pt>
    <dgm:pt modelId="{77D96195-7678-F547-A4C6-C8FD79DF8C64}" type="pres">
      <dgm:prSet presAssocID="{6F34E093-B038-9F40-8A82-8F519584F1ED}" presName="txTwo" presStyleLbl="asst0" presStyleIdx="21" presStyleCnt="27" custLinFactNeighborX="-32586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CEB19A0-2546-8F40-B020-A7BD68BF06EF}" type="pres">
      <dgm:prSet presAssocID="{6F34E093-B038-9F40-8A82-8F519584F1ED}" presName="parTransTwo" presStyleCnt="0"/>
      <dgm:spPr/>
    </dgm:pt>
    <dgm:pt modelId="{D59AC151-45AC-D84D-99E7-756A9356AE6A}" type="pres">
      <dgm:prSet presAssocID="{6F34E093-B038-9F40-8A82-8F519584F1ED}" presName="horzTwo" presStyleCnt="0"/>
      <dgm:spPr/>
    </dgm:pt>
    <dgm:pt modelId="{0D290D43-674F-4A4E-8631-2B621D63E8C6}" type="pres">
      <dgm:prSet presAssocID="{DF1B4548-B765-D44B-B7DF-7EFB116D2C5B}" presName="vertThree" presStyleCnt="0"/>
      <dgm:spPr/>
    </dgm:pt>
    <dgm:pt modelId="{60AC5FC9-E18E-2E4F-AD87-485BFB7870D9}" type="pres">
      <dgm:prSet presAssocID="{DF1B4548-B765-D44B-B7DF-7EFB116D2C5B}" presName="txThree" presStyleLbl="asst0" presStyleIdx="22" presStyleCnt="27" custLinFactNeighborX="-32586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8D34475-7A3E-2744-9650-364F3FF3811C}" type="pres">
      <dgm:prSet presAssocID="{DF1B4548-B765-D44B-B7DF-7EFB116D2C5B}" presName="horzThree" presStyleCnt="0"/>
      <dgm:spPr/>
    </dgm:pt>
    <dgm:pt modelId="{28941328-8457-7F48-9270-2F62D2D65125}" type="pres">
      <dgm:prSet presAssocID="{ED61BF58-DFEF-A942-9189-FDFAB72C96F7}" presName="sibSpaceTwo" presStyleCnt="0"/>
      <dgm:spPr/>
    </dgm:pt>
    <dgm:pt modelId="{3D6BA714-A3C1-BC44-95B2-0691D9D5D669}" type="pres">
      <dgm:prSet presAssocID="{7E6F740E-4B16-344C-994B-00B138F5DEB1}" presName="vertTwo" presStyleCnt="0"/>
      <dgm:spPr/>
    </dgm:pt>
    <dgm:pt modelId="{CBBAD63C-346B-7946-B2EC-D9A76C830AD9}" type="pres">
      <dgm:prSet presAssocID="{7E6F740E-4B16-344C-994B-00B138F5DEB1}" presName="txTwo" presStyleLbl="asst0" presStyleIdx="23" presStyleCnt="27" custLinFactNeighborX="-35907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061C9AE-9095-9340-9C9C-9FD4A1B287F5}" type="pres">
      <dgm:prSet presAssocID="{7E6F740E-4B16-344C-994B-00B138F5DEB1}" presName="parTransTwo" presStyleCnt="0"/>
      <dgm:spPr/>
    </dgm:pt>
    <dgm:pt modelId="{99FE8770-5CA7-B644-B54F-3E4F1B601C65}" type="pres">
      <dgm:prSet presAssocID="{7E6F740E-4B16-344C-994B-00B138F5DEB1}" presName="horzTwo" presStyleCnt="0"/>
      <dgm:spPr/>
    </dgm:pt>
    <dgm:pt modelId="{EC40F47A-E91E-DD4D-A433-43114023B2A0}" type="pres">
      <dgm:prSet presAssocID="{7445EE01-CF48-0042-9A5F-9829947DD355}" presName="vertThree" presStyleCnt="0"/>
      <dgm:spPr/>
    </dgm:pt>
    <dgm:pt modelId="{5AFCC328-6A83-E24A-8881-5E0022B30FA2}" type="pres">
      <dgm:prSet presAssocID="{7445EE01-CF48-0042-9A5F-9829947DD355}" presName="txThree" presStyleLbl="asst0" presStyleIdx="24" presStyleCnt="27" custLinFactNeighborX="-35907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56BCAA0-F9DD-5A4C-8E3E-C5BE2636E0C0}" type="pres">
      <dgm:prSet presAssocID="{7445EE01-CF48-0042-9A5F-9829947DD355}" presName="horzThree" presStyleCnt="0"/>
      <dgm:spPr/>
    </dgm:pt>
    <dgm:pt modelId="{875EBA96-948F-454A-B594-36E58B10C309}" type="pres">
      <dgm:prSet presAssocID="{0A8CF192-3154-034C-9B21-DA5275460343}" presName="sibSpaceTwo" presStyleCnt="0"/>
      <dgm:spPr/>
    </dgm:pt>
    <dgm:pt modelId="{BD1BCE71-4246-1C44-B494-F57FA528EA4E}" type="pres">
      <dgm:prSet presAssocID="{A0F9FE24-2C12-F04D-8ADA-588778FD1B65}" presName="vertTwo" presStyleCnt="0"/>
      <dgm:spPr/>
    </dgm:pt>
    <dgm:pt modelId="{D9DF8C34-341E-3245-9B29-5E7B0CB40EBA}" type="pres">
      <dgm:prSet presAssocID="{A0F9FE24-2C12-F04D-8ADA-588778FD1B65}" presName="txTwo" presStyleLbl="asst0" presStyleIdx="25" presStyleCnt="27" custLinFactNeighborX="-39228" custLinFactNeighborY="460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39008A-20D4-7246-B2DD-B7F0F71BA784}" type="pres">
      <dgm:prSet presAssocID="{A0F9FE24-2C12-F04D-8ADA-588778FD1B65}" presName="parTransTwo" presStyleCnt="0"/>
      <dgm:spPr/>
    </dgm:pt>
    <dgm:pt modelId="{25E8C482-CCCA-C647-97D2-44797A1CAD75}" type="pres">
      <dgm:prSet presAssocID="{A0F9FE24-2C12-F04D-8ADA-588778FD1B65}" presName="horzTwo" presStyleCnt="0"/>
      <dgm:spPr/>
    </dgm:pt>
    <dgm:pt modelId="{7CAE2EAC-9966-DC48-88A7-56582276C3A2}" type="pres">
      <dgm:prSet presAssocID="{A3B8E32B-3594-5541-9FC3-E855E7EF9B14}" presName="vertThree" presStyleCnt="0"/>
      <dgm:spPr/>
    </dgm:pt>
    <dgm:pt modelId="{E5CF54DB-77E7-464F-BE74-09296DB57E59}" type="pres">
      <dgm:prSet presAssocID="{A3B8E32B-3594-5541-9FC3-E855E7EF9B14}" presName="txThree" presStyleLbl="asst0" presStyleIdx="26" presStyleCnt="27" custLinFactNeighborX="-39228" custLinFactNeighborY="2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39E29F1-FB8B-D347-9F0E-03A02B5E75A1}" type="pres">
      <dgm:prSet presAssocID="{A3B8E32B-3594-5541-9FC3-E855E7EF9B14}" presName="horzThree" presStyleCnt="0"/>
      <dgm:spPr/>
    </dgm:pt>
  </dgm:ptLst>
  <dgm:cxnLst>
    <dgm:cxn modelId="{F4515754-AD14-0F40-A2BB-EB4B50F7815D}" srcId="{A5E7ED69-7F43-AA44-867E-8F30691A9970}" destId="{6AE497DD-9157-8F46-A724-5817B874FAD1}" srcOrd="0" destOrd="0" parTransId="{DFC5461B-E0E8-CE45-98D8-D21D2A7B1927}" sibTransId="{ACC963F4-8EFD-FE49-8E79-72C0A13448F6}"/>
    <dgm:cxn modelId="{9CB000AC-447C-1B46-9239-7BD6BD292F2C}" type="presOf" srcId="{6AE497DD-9157-8F46-A724-5817B874FAD1}" destId="{4CC45C3E-D8E8-1E49-85E2-47F5D35C0241}" srcOrd="0" destOrd="0" presId="urn:microsoft.com/office/officeart/2005/8/layout/hierarchy4"/>
    <dgm:cxn modelId="{E965559E-1118-744F-ADD2-D7EB7CD7712C}" type="presOf" srcId="{C15ADAA8-D63D-EF44-9331-C7CB29B708AD}" destId="{D1D29646-8C95-564E-A57E-B437DB3258D4}" srcOrd="0" destOrd="0" presId="urn:microsoft.com/office/officeart/2005/8/layout/hierarchy4"/>
    <dgm:cxn modelId="{7D91D0F9-3832-E748-B622-234C08BF2159}" type="presOf" srcId="{71000DEB-23BE-DB49-A91A-F9F11F23B54A}" destId="{8BD3D7F3-E716-EC49-A78E-F0EAD5C0D58B}" srcOrd="0" destOrd="0" presId="urn:microsoft.com/office/officeart/2005/8/layout/hierarchy4"/>
    <dgm:cxn modelId="{977167DE-E7A2-3648-99F9-64372096A7DD}" type="presOf" srcId="{7193BE07-40B4-E444-A61D-929BE5EE91C3}" destId="{1E234972-A47D-C440-AF7B-69CD9916FAA2}" srcOrd="0" destOrd="0" presId="urn:microsoft.com/office/officeart/2005/8/layout/hierarchy4"/>
    <dgm:cxn modelId="{63A011FF-87B4-E541-B2B5-D9CEF2B3807A}" srcId="{EBE4BE8B-1A22-5F40-82E0-46AA51DD5B31}" destId="{B64D013A-A09E-8B4D-AF17-BE4A13AEFB97}" srcOrd="0" destOrd="0" parTransId="{343BCB6B-0071-D340-9DA2-CF8A63CCCEE0}" sibTransId="{3597777B-9D3A-E241-8269-3A8B077E5E9A}"/>
    <dgm:cxn modelId="{3D9BC9FB-FB1F-E346-83BD-E64CA7EE6B6C}" type="presOf" srcId="{A3B8E32B-3594-5541-9FC3-E855E7EF9B14}" destId="{E5CF54DB-77E7-464F-BE74-09296DB57E59}" srcOrd="0" destOrd="0" presId="urn:microsoft.com/office/officeart/2005/8/layout/hierarchy4"/>
    <dgm:cxn modelId="{EEE75F9B-8B22-A246-AA53-335BE80D8214}" srcId="{7BC45DD3-10B6-4D4A-8BB4-AA7EE9B9C074}" destId="{B4D2D1AF-1F6D-374F-A09B-7DD40AC83AEF}" srcOrd="0" destOrd="0" parTransId="{75AD824E-B64F-784E-8407-3F89CE5BD394}" sibTransId="{584A7712-A84B-D24F-A408-DAF8994ECB78}"/>
    <dgm:cxn modelId="{E65ADB2E-5F0D-C34D-ADFA-CD1B809667BB}" srcId="{8C4D497F-3B40-384A-A1F0-631DE2325C93}" destId="{A5E7ED69-7F43-AA44-867E-8F30691A9970}" srcOrd="1" destOrd="0" parTransId="{9B0F2CAB-A2F1-6D4B-9C70-A5B8C28973B9}" sibTransId="{F914E5A6-9F80-5B49-9C0B-97679E8D4A91}"/>
    <dgm:cxn modelId="{09CA3E2D-AD21-F24B-BA51-1291CA9569AD}" type="presOf" srcId="{DF1B4548-B765-D44B-B7DF-7EFB116D2C5B}" destId="{60AC5FC9-E18E-2E4F-AD87-485BFB7870D9}" srcOrd="0" destOrd="0" presId="urn:microsoft.com/office/officeart/2005/8/layout/hierarchy4"/>
    <dgm:cxn modelId="{0ADCCD05-BC38-9A40-BF2A-BAA6D4AFB4C8}" type="presOf" srcId="{EBE4BE8B-1A22-5F40-82E0-46AA51DD5B31}" destId="{29E5D826-FCD8-F140-A468-546D39479B0B}" srcOrd="0" destOrd="0" presId="urn:microsoft.com/office/officeart/2005/8/layout/hierarchy4"/>
    <dgm:cxn modelId="{1652F8B4-2556-5F4F-8574-0EE0910DC03D}" type="presOf" srcId="{7BC45DD3-10B6-4D4A-8BB4-AA7EE9B9C074}" destId="{EF2394C1-164E-1445-A414-F76820E46EB1}" srcOrd="0" destOrd="0" presId="urn:microsoft.com/office/officeart/2005/8/layout/hierarchy4"/>
    <dgm:cxn modelId="{B781BACD-CE2E-9E44-ADE3-C631B0E60BFB}" type="presOf" srcId="{6A2DDACF-EF4F-5742-9D0A-0009B9F25980}" destId="{CD6D11BF-C194-614F-9B3F-DD55F1479DBE}" srcOrd="0" destOrd="0" presId="urn:microsoft.com/office/officeart/2005/8/layout/hierarchy4"/>
    <dgm:cxn modelId="{B6938347-6AAB-0D40-9EE3-F6A7ED1A0164}" type="presOf" srcId="{7445EE01-CF48-0042-9A5F-9829947DD355}" destId="{5AFCC328-6A83-E24A-8881-5E0022B30FA2}" srcOrd="0" destOrd="0" presId="urn:microsoft.com/office/officeart/2005/8/layout/hierarchy4"/>
    <dgm:cxn modelId="{6F9A3116-7C6F-3648-AB32-E6525AE694DC}" srcId="{C6BB89BE-1CD6-2B40-8695-58EF715446F5}" destId="{6A2DDACF-EF4F-5742-9D0A-0009B9F25980}" srcOrd="0" destOrd="0" parTransId="{1F16057E-8FDD-D942-8EEB-B3E560B9C312}" sibTransId="{F86828FF-9319-034B-B137-600AE8F8D8D3}"/>
    <dgm:cxn modelId="{2B2BBB17-577A-5945-A6E9-EB06BD2D0D86}" type="presOf" srcId="{A5E7ED69-7F43-AA44-867E-8F30691A9970}" destId="{8A1A8D69-D17F-B249-9D4E-356117CA6BF7}" srcOrd="0" destOrd="0" presId="urn:microsoft.com/office/officeart/2005/8/layout/hierarchy4"/>
    <dgm:cxn modelId="{6F8EB451-3C92-214E-B1A6-E782357E300C}" type="presOf" srcId="{7E6F740E-4B16-344C-994B-00B138F5DEB1}" destId="{CBBAD63C-346B-7946-B2EC-D9A76C830AD9}" srcOrd="0" destOrd="0" presId="urn:microsoft.com/office/officeart/2005/8/layout/hierarchy4"/>
    <dgm:cxn modelId="{F030F1A1-C23C-F848-AF98-E7A00E382675}" type="presOf" srcId="{6CD5A908-648F-4544-A1C6-1A48D8925759}" destId="{8FEB651D-3C39-2747-BE06-45E51EC00458}" srcOrd="0" destOrd="0" presId="urn:microsoft.com/office/officeart/2005/8/layout/hierarchy4"/>
    <dgm:cxn modelId="{452D4CC0-47E7-5341-A13B-3271681C9BFF}" type="presOf" srcId="{1159E44F-2849-9F42-B8FE-ED87001FA861}" destId="{C513A936-D60E-3C4C-A95E-431C37AD5A08}" srcOrd="0" destOrd="0" presId="urn:microsoft.com/office/officeart/2005/8/layout/hierarchy4"/>
    <dgm:cxn modelId="{21FBA52E-30B5-5042-884C-9DE2935ABD89}" srcId="{8C4D497F-3B40-384A-A1F0-631DE2325C93}" destId="{6F34E093-B038-9F40-8A82-8F519584F1ED}" srcOrd="9" destOrd="0" parTransId="{1A2CC2A0-4030-3E45-933C-D2925F1F5CD6}" sibTransId="{ED61BF58-DFEF-A942-9189-FDFAB72C96F7}"/>
    <dgm:cxn modelId="{5CF74795-7D38-1746-9E77-7A370713A15D}" srcId="{8C4D497F-3B40-384A-A1F0-631DE2325C93}" destId="{2C5F1519-949A-E64E-8354-9882F3D71074}" srcOrd="3" destOrd="0" parTransId="{9F32C63C-73DA-384F-BBEE-18E51ACA96EB}" sibTransId="{82A53EBE-5509-9045-88B1-D1F22B006797}"/>
    <dgm:cxn modelId="{95359933-D48F-274B-AB3A-FAFF8FA5E44B}" type="presOf" srcId="{F513B33C-F3DD-904C-A287-29623B267F3B}" destId="{F9A3F30D-45AF-BF41-9DF9-0E0130482972}" srcOrd="0" destOrd="0" presId="urn:microsoft.com/office/officeart/2005/8/layout/hierarchy4"/>
    <dgm:cxn modelId="{299CE805-8A68-054A-A4CF-8FB243045122}" srcId="{8C4D497F-3B40-384A-A1F0-631DE2325C93}" destId="{A0F9FE24-2C12-F04D-8ADA-588778FD1B65}" srcOrd="11" destOrd="0" parTransId="{1B173E74-226C-6B42-9009-5AD5A9D8F9AF}" sibTransId="{2CFD547C-3746-AE46-8FA2-8F4D5B8C1CFD}"/>
    <dgm:cxn modelId="{36745CF8-195B-1241-AF24-E1C68E826ED1}" srcId="{BB4204DC-5CD0-B849-9856-D4D16788858D}" destId="{CDF3DB4E-D7C8-134F-B0C6-3D982EDFBF6C}" srcOrd="0" destOrd="0" parTransId="{3FB1C321-9F53-2940-A44E-CB200DE237AE}" sibTransId="{680A84CF-7615-2446-9D95-487AC6CE3DC3}"/>
    <dgm:cxn modelId="{DE402FF4-685E-9449-85CC-90E8EFB7EE0C}" type="presOf" srcId="{59269914-57A3-2141-B0BE-E533FD308587}" destId="{CD5140FD-5C46-1B49-8DD4-35F752F29187}" srcOrd="0" destOrd="0" presId="urn:microsoft.com/office/officeart/2005/8/layout/hierarchy4"/>
    <dgm:cxn modelId="{5AC34615-2A07-FE43-9CB0-FBD4EF98E176}" srcId="{6F34E093-B038-9F40-8A82-8F519584F1ED}" destId="{DF1B4548-B765-D44B-B7DF-7EFB116D2C5B}" srcOrd="0" destOrd="0" parTransId="{D1C2E06D-E2CE-EA41-9271-A782C26E5EBD}" sibTransId="{F19CCC98-41B3-1547-A8FB-EC552218D0A6}"/>
    <dgm:cxn modelId="{2EB4B909-DF70-4D4C-B068-5EFD2CC9A2F5}" type="presOf" srcId="{B4D2D1AF-1F6D-374F-A09B-7DD40AC83AEF}" destId="{A3C4632F-8E93-284B-A4FD-229D19AF7200}" srcOrd="0" destOrd="0" presId="urn:microsoft.com/office/officeart/2005/8/layout/hierarchy4"/>
    <dgm:cxn modelId="{4BEE0F7A-52B2-5644-90B5-2A986E6DF576}" srcId="{8C4D497F-3B40-384A-A1F0-631DE2325C93}" destId="{7BC45DD3-10B6-4D4A-8BB4-AA7EE9B9C074}" srcOrd="8" destOrd="0" parTransId="{6ADD34A4-E327-044A-9EC2-57290510239A}" sibTransId="{CAA31E27-DDB4-9F47-8428-C2C753AD6EFF}"/>
    <dgm:cxn modelId="{701CB5BF-7166-F541-801B-116979436A29}" srcId="{8C4D497F-3B40-384A-A1F0-631DE2325C93}" destId="{F513B33C-F3DD-904C-A287-29623B267F3B}" srcOrd="2" destOrd="0" parTransId="{C93CF67A-EF55-EC46-9D53-DE7673259CC5}" sibTransId="{5CAC99FF-6C29-DA4D-9841-C16D6A6561C2}"/>
    <dgm:cxn modelId="{A6F115FE-6965-414D-93A6-4D556ECC2664}" type="presOf" srcId="{A0F9FE24-2C12-F04D-8ADA-588778FD1B65}" destId="{D9DF8C34-341E-3245-9B29-5E7B0CB40EBA}" srcOrd="0" destOrd="0" presId="urn:microsoft.com/office/officeart/2005/8/layout/hierarchy4"/>
    <dgm:cxn modelId="{47FC57FE-5EEA-7544-9BBA-AF506ADCCBA8}" srcId="{2C5F1519-949A-E64E-8354-9882F3D71074}" destId="{EBE4BE8B-1A22-5F40-82E0-46AA51DD5B31}" srcOrd="0" destOrd="0" parTransId="{7AA52584-C5AB-E74D-864C-EA8C216B906A}" sibTransId="{C23733E9-19B6-DE4C-A232-2AAB72F427FD}"/>
    <dgm:cxn modelId="{F96C6361-7282-664C-B411-16AF0A0DB201}" type="presOf" srcId="{B64D013A-A09E-8B4D-AF17-BE4A13AEFB97}" destId="{AFD7B4D3-DEF7-DB48-BF03-A89A9709EB8F}" srcOrd="0" destOrd="0" presId="urn:microsoft.com/office/officeart/2005/8/layout/hierarchy4"/>
    <dgm:cxn modelId="{621F23D7-72B7-8746-A213-F3E8D460A993}" srcId="{CDF3DB4E-D7C8-134F-B0C6-3D982EDFBF6C}" destId="{71000DEB-23BE-DB49-A91A-F9F11F23B54A}" srcOrd="0" destOrd="0" parTransId="{4F02C0C9-D4B8-6948-8C45-3F34C9DA0948}" sibTransId="{9F62A4C6-9C3A-1642-814F-25FAC92D1AFC}"/>
    <dgm:cxn modelId="{E8065ECD-8DAB-FE42-BCD1-EC562A3740FB}" type="presOf" srcId="{6F34E093-B038-9F40-8A82-8F519584F1ED}" destId="{77D96195-7678-F547-A4C6-C8FD79DF8C64}" srcOrd="0" destOrd="0" presId="urn:microsoft.com/office/officeart/2005/8/layout/hierarchy4"/>
    <dgm:cxn modelId="{7EA36B67-C72A-6046-AF06-DC6A575794AF}" type="presOf" srcId="{8C4D497F-3B40-384A-A1F0-631DE2325C93}" destId="{8BF5B39B-D183-8545-A321-E56E7093DAA3}" srcOrd="0" destOrd="0" presId="urn:microsoft.com/office/officeart/2005/8/layout/hierarchy4"/>
    <dgm:cxn modelId="{C2F3A5BD-EF9F-2343-9F6F-296900BB61CD}" srcId="{6CD5A908-648F-4544-A1C6-1A48D8925759}" destId="{8C4D497F-3B40-384A-A1F0-631DE2325C93}" srcOrd="0" destOrd="0" parTransId="{18712027-8BC6-3748-BF01-D8696F2699CE}" sibTransId="{7018B503-78D1-FB4B-B1AB-3DE56C76C1A1}"/>
    <dgm:cxn modelId="{32549F22-33E4-8B4A-AB6B-5B2C2A433B2D}" srcId="{F513B33C-F3DD-904C-A287-29623B267F3B}" destId="{216C7706-CF3F-444F-8E2F-DF7B91B640C9}" srcOrd="0" destOrd="0" parTransId="{AE8C9080-1E3C-0647-A3EE-8CB32B2A9BBA}" sibTransId="{434822D8-3467-5449-8C99-F499335FDAFD}"/>
    <dgm:cxn modelId="{FD9AB973-BA3E-8040-BA2A-F4702C4540F9}" type="presOf" srcId="{216C7706-CF3F-444F-8E2F-DF7B91B640C9}" destId="{B5C1ACCA-0D2B-634D-9640-BD5B3A69154A}" srcOrd="0" destOrd="0" presId="urn:microsoft.com/office/officeart/2005/8/layout/hierarchy4"/>
    <dgm:cxn modelId="{27D0E097-F657-1747-B838-694FBE89A1AE}" type="presOf" srcId="{930E4440-F480-FF45-AE39-34622225726E}" destId="{38236934-5A24-AD47-AA04-6EB51F8B57CF}" srcOrd="0" destOrd="0" presId="urn:microsoft.com/office/officeart/2005/8/layout/hierarchy4"/>
    <dgm:cxn modelId="{45C868DB-09D7-7B41-9D39-79D3CC7B4133}" srcId="{930E4440-F480-FF45-AE39-34622225726E}" destId="{C15ADAA8-D63D-EF44-9331-C7CB29B708AD}" srcOrd="0" destOrd="0" parTransId="{35B55239-83F3-6947-95DB-C678C02CBBA8}" sibTransId="{F1D150BE-7B4A-9D43-B81E-19DD7B2518FB}"/>
    <dgm:cxn modelId="{C2165A3C-D334-E94D-BEF4-65319384E46E}" srcId="{8C4D497F-3B40-384A-A1F0-631DE2325C93}" destId="{7E6F740E-4B16-344C-994B-00B138F5DEB1}" srcOrd="10" destOrd="0" parTransId="{AC614BB4-7727-DD49-8246-4CF545A6E618}" sibTransId="{0A8CF192-3154-034C-9B21-DA5275460343}"/>
    <dgm:cxn modelId="{A53D840B-A0C6-2C43-B180-5B13086BBF2B}" srcId="{8C4D497F-3B40-384A-A1F0-631DE2325C93}" destId="{BB4204DC-5CD0-B849-9856-D4D16788858D}" srcOrd="0" destOrd="0" parTransId="{124C004C-A1AD-0540-AF28-9FB93248DE06}" sibTransId="{B7038E10-C56B-654A-B622-7E7FC3D73CC7}"/>
    <dgm:cxn modelId="{499F81E4-2E39-A747-94C2-5750EB495D9F}" type="presOf" srcId="{C6BB89BE-1CD6-2B40-8695-58EF715446F5}" destId="{CBB4ABC8-7C38-C647-B4C5-DD18FBD622C5}" srcOrd="0" destOrd="0" presId="urn:microsoft.com/office/officeart/2005/8/layout/hierarchy4"/>
    <dgm:cxn modelId="{80C5FBE2-929C-5C4B-90E8-E8C01C4F1FD9}" type="presOf" srcId="{CDF3DB4E-D7C8-134F-B0C6-3D982EDFBF6C}" destId="{A9F01B23-0CB0-BC4C-BC54-46A37F13FD41}" srcOrd="0" destOrd="0" presId="urn:microsoft.com/office/officeart/2005/8/layout/hierarchy4"/>
    <dgm:cxn modelId="{602D08FD-9403-4043-AF88-8CA7DAC494A1}" srcId="{8C4D497F-3B40-384A-A1F0-631DE2325C93}" destId="{930E4440-F480-FF45-AE39-34622225726E}" srcOrd="6" destOrd="0" parTransId="{FB6ADD19-5A7B-2641-BDBD-5802A2CB06D0}" sibTransId="{86560A87-277E-0E47-89FA-90B92A9247BC}"/>
    <dgm:cxn modelId="{3E3A1E86-5B10-7E48-AD54-E881AA40327D}" srcId="{8C4D497F-3B40-384A-A1F0-631DE2325C93}" destId="{59269914-57A3-2141-B0BE-E533FD308587}" srcOrd="5" destOrd="0" parTransId="{86C04738-B874-4A4D-9D0E-F5369C0DDA4E}" sibTransId="{8E04635E-2FA4-AB4D-A10B-9836BB22CE30}"/>
    <dgm:cxn modelId="{2FE9B09C-E191-A745-92A0-6324D2748171}" type="presOf" srcId="{40FBBE67-F358-8544-93E6-758082226076}" destId="{68E747DE-E41E-8A46-A686-1245E495D10C}" srcOrd="0" destOrd="0" presId="urn:microsoft.com/office/officeart/2005/8/layout/hierarchy4"/>
    <dgm:cxn modelId="{60EA8223-CA15-FC4A-BAA7-416212EA1229}" srcId="{8C4D497F-3B40-384A-A1F0-631DE2325C93}" destId="{C6BB89BE-1CD6-2B40-8695-58EF715446F5}" srcOrd="7" destOrd="0" parTransId="{B403E7E9-ADCD-6E49-9048-64E0F783034A}" sibTransId="{306D4462-9E93-8B43-A347-BF6D3C732B08}"/>
    <dgm:cxn modelId="{8C6EC354-7FCD-A841-9DCA-76AC98B35B36}" srcId="{40FBBE67-F358-8544-93E6-758082226076}" destId="{7193BE07-40B4-E444-A61D-929BE5EE91C3}" srcOrd="0" destOrd="0" parTransId="{23C135FD-2D23-8848-9B6B-2E62665FC611}" sibTransId="{E3FE2BCB-BB4C-8645-B161-3E0A21BA16B3}"/>
    <dgm:cxn modelId="{E4507C07-FA84-4F45-AE8D-539936E4ADAB}" srcId="{7E6F740E-4B16-344C-994B-00B138F5DEB1}" destId="{7445EE01-CF48-0042-9A5F-9829947DD355}" srcOrd="0" destOrd="0" parTransId="{604940C0-60E6-084D-B895-FE1991873A02}" sibTransId="{AF02119F-C5F4-D846-A6AC-1FBA4AFD1F9A}"/>
    <dgm:cxn modelId="{BA683BC5-575D-6B4B-9E93-52DFB7955FC8}" srcId="{8C4D497F-3B40-384A-A1F0-631DE2325C93}" destId="{1159E44F-2849-9F42-B8FE-ED87001FA861}" srcOrd="4" destOrd="0" parTransId="{060D4B57-5660-9041-9FDD-1CD5899794C1}" sibTransId="{F9E114A7-3BB7-A44F-8060-5EE4F1BD5D4C}"/>
    <dgm:cxn modelId="{C6FDDD69-F5F7-C14C-9840-8AEA786FD6AA}" type="presOf" srcId="{2C5F1519-949A-E64E-8354-9882F3D71074}" destId="{331B8DB2-BD3F-014A-BD41-EB1EA1A0FA11}" srcOrd="0" destOrd="0" presId="urn:microsoft.com/office/officeart/2005/8/layout/hierarchy4"/>
    <dgm:cxn modelId="{32E49238-1ECA-7749-A640-1CF24E4072E5}" type="presOf" srcId="{2D461B8E-3163-2840-814C-D46637879686}" destId="{0158BDB0-ED4F-B243-8469-D6FB4ED07465}" srcOrd="0" destOrd="0" presId="urn:microsoft.com/office/officeart/2005/8/layout/hierarchy4"/>
    <dgm:cxn modelId="{98CE92FF-4534-7B47-A813-3BD14BE7D24C}" srcId="{A0F9FE24-2C12-F04D-8ADA-588778FD1B65}" destId="{A3B8E32B-3594-5541-9FC3-E855E7EF9B14}" srcOrd="0" destOrd="0" parTransId="{9D1911F9-2D88-6243-9C33-562C0F993C4E}" sibTransId="{2EE6C1EA-1F43-C74B-9C5B-55C271F6C664}"/>
    <dgm:cxn modelId="{09B154AE-9A56-8946-90CB-594A5B0B17FA}" srcId="{1159E44F-2849-9F42-B8FE-ED87001FA861}" destId="{2D461B8E-3163-2840-814C-D46637879686}" srcOrd="0" destOrd="0" parTransId="{41E22440-7636-B449-B1CD-2532FC1F3362}" sibTransId="{7A496A65-B7EA-A348-AADF-C8D7D67925E2}"/>
    <dgm:cxn modelId="{FAE0B525-0559-DE4D-9B1E-0DC24444345A}" srcId="{59269914-57A3-2141-B0BE-E533FD308587}" destId="{40FBBE67-F358-8544-93E6-758082226076}" srcOrd="0" destOrd="0" parTransId="{067CC5ED-29AC-D244-960C-C4C873E33387}" sibTransId="{6555C48E-8BAE-D448-B7A1-9AFD73072F47}"/>
    <dgm:cxn modelId="{1215AA73-625E-CF41-AB69-270FCE20DB31}" type="presOf" srcId="{BB4204DC-5CD0-B849-9856-D4D16788858D}" destId="{F24AB8D3-E81B-834D-A402-9177597C2C5B}" srcOrd="0" destOrd="0" presId="urn:microsoft.com/office/officeart/2005/8/layout/hierarchy4"/>
    <dgm:cxn modelId="{8CF783D6-7260-6A45-84FD-387A7912B000}" type="presParOf" srcId="{8FEB651D-3C39-2747-BE06-45E51EC00458}" destId="{BBA42759-8E32-D646-8364-A7B7B3CAED61}" srcOrd="0" destOrd="0" presId="urn:microsoft.com/office/officeart/2005/8/layout/hierarchy4"/>
    <dgm:cxn modelId="{E9DBB63B-EA18-7548-BFDA-DDD7E9EC7029}" type="presParOf" srcId="{BBA42759-8E32-D646-8364-A7B7B3CAED61}" destId="{8BF5B39B-D183-8545-A321-E56E7093DAA3}" srcOrd="0" destOrd="0" presId="urn:microsoft.com/office/officeart/2005/8/layout/hierarchy4"/>
    <dgm:cxn modelId="{68A37618-03DE-1C4F-87D3-3B913DA1B0DF}" type="presParOf" srcId="{BBA42759-8E32-D646-8364-A7B7B3CAED61}" destId="{81CED20B-EBDD-1245-B111-6A27C4F73A4F}" srcOrd="1" destOrd="0" presId="urn:microsoft.com/office/officeart/2005/8/layout/hierarchy4"/>
    <dgm:cxn modelId="{5F113D07-97DB-AC4C-85D5-4EDFD0B1A009}" type="presParOf" srcId="{BBA42759-8E32-D646-8364-A7B7B3CAED61}" destId="{763964BF-5940-D344-9A20-FC594C39E44C}" srcOrd="2" destOrd="0" presId="urn:microsoft.com/office/officeart/2005/8/layout/hierarchy4"/>
    <dgm:cxn modelId="{623FBC99-684B-9047-B849-617239432C1A}" type="presParOf" srcId="{763964BF-5940-D344-9A20-FC594C39E44C}" destId="{6F0969D2-EFE8-9240-AE98-7F91E07C00D7}" srcOrd="0" destOrd="0" presId="urn:microsoft.com/office/officeart/2005/8/layout/hierarchy4"/>
    <dgm:cxn modelId="{411E2FF3-8D73-6E4C-984D-39D2F8F1DDC5}" type="presParOf" srcId="{6F0969D2-EFE8-9240-AE98-7F91E07C00D7}" destId="{F24AB8D3-E81B-834D-A402-9177597C2C5B}" srcOrd="0" destOrd="0" presId="urn:microsoft.com/office/officeart/2005/8/layout/hierarchy4"/>
    <dgm:cxn modelId="{A1A14DBB-CC8A-3947-8DB4-95052F9964CC}" type="presParOf" srcId="{6F0969D2-EFE8-9240-AE98-7F91E07C00D7}" destId="{96A18FB1-55BC-874C-8BDF-5CE48C9C8F33}" srcOrd="1" destOrd="0" presId="urn:microsoft.com/office/officeart/2005/8/layout/hierarchy4"/>
    <dgm:cxn modelId="{8DC01603-37E3-2641-B908-92D647E2F1CC}" type="presParOf" srcId="{6F0969D2-EFE8-9240-AE98-7F91E07C00D7}" destId="{7483FB0F-E394-CB44-B6CE-C60BD8E62948}" srcOrd="2" destOrd="0" presId="urn:microsoft.com/office/officeart/2005/8/layout/hierarchy4"/>
    <dgm:cxn modelId="{C37CD0E0-0F2C-BA49-A600-DE52F2A0DF95}" type="presParOf" srcId="{7483FB0F-E394-CB44-B6CE-C60BD8E62948}" destId="{31DD52AB-1D79-A04E-984C-DE175CFA3E34}" srcOrd="0" destOrd="0" presId="urn:microsoft.com/office/officeart/2005/8/layout/hierarchy4"/>
    <dgm:cxn modelId="{8E614860-FC7C-C642-A878-164371A7AEBE}" type="presParOf" srcId="{31DD52AB-1D79-A04E-984C-DE175CFA3E34}" destId="{A9F01B23-0CB0-BC4C-BC54-46A37F13FD41}" srcOrd="0" destOrd="0" presId="urn:microsoft.com/office/officeart/2005/8/layout/hierarchy4"/>
    <dgm:cxn modelId="{F8E31985-D0D2-6143-9E2F-59CE3CCA5D7F}" type="presParOf" srcId="{31DD52AB-1D79-A04E-984C-DE175CFA3E34}" destId="{90118C95-C3B0-464C-9EA2-E1E30997ABFA}" srcOrd="1" destOrd="0" presId="urn:microsoft.com/office/officeart/2005/8/layout/hierarchy4"/>
    <dgm:cxn modelId="{77432624-B8C9-3846-82A3-F8DFC3F09044}" type="presParOf" srcId="{31DD52AB-1D79-A04E-984C-DE175CFA3E34}" destId="{FEEE6397-096D-7C49-B8AC-3E8A98759907}" srcOrd="2" destOrd="0" presId="urn:microsoft.com/office/officeart/2005/8/layout/hierarchy4"/>
    <dgm:cxn modelId="{A872D4A8-17DB-5E4D-A4C4-585395FBFC62}" type="presParOf" srcId="{FEEE6397-096D-7C49-B8AC-3E8A98759907}" destId="{C870B584-4EB2-1D4D-A81F-4341936F5983}" srcOrd="0" destOrd="0" presId="urn:microsoft.com/office/officeart/2005/8/layout/hierarchy4"/>
    <dgm:cxn modelId="{508326C2-1141-C24C-BB50-8921B9B90EAB}" type="presParOf" srcId="{C870B584-4EB2-1D4D-A81F-4341936F5983}" destId="{8BD3D7F3-E716-EC49-A78E-F0EAD5C0D58B}" srcOrd="0" destOrd="0" presId="urn:microsoft.com/office/officeart/2005/8/layout/hierarchy4"/>
    <dgm:cxn modelId="{972599C7-FB21-8A4E-8EEE-93D7399122CE}" type="presParOf" srcId="{C870B584-4EB2-1D4D-A81F-4341936F5983}" destId="{38F5A265-B3E1-C741-AB0D-B47C3A9AE64B}" srcOrd="1" destOrd="0" presId="urn:microsoft.com/office/officeart/2005/8/layout/hierarchy4"/>
    <dgm:cxn modelId="{21BB8C98-A184-9443-A7B7-306EFDC2AADE}" type="presParOf" srcId="{763964BF-5940-D344-9A20-FC594C39E44C}" destId="{DFD809D5-A609-6340-9A87-F8A051537E4B}" srcOrd="1" destOrd="0" presId="urn:microsoft.com/office/officeart/2005/8/layout/hierarchy4"/>
    <dgm:cxn modelId="{9F8B9CAC-309F-414C-BBCB-E6F1FC38094E}" type="presParOf" srcId="{763964BF-5940-D344-9A20-FC594C39E44C}" destId="{3BFE90C6-F1D3-8A47-8B80-9000431BF59F}" srcOrd="2" destOrd="0" presId="urn:microsoft.com/office/officeart/2005/8/layout/hierarchy4"/>
    <dgm:cxn modelId="{6AE2A4A0-E000-C94C-BFBD-59A8945A2CD0}" type="presParOf" srcId="{3BFE90C6-F1D3-8A47-8B80-9000431BF59F}" destId="{8A1A8D69-D17F-B249-9D4E-356117CA6BF7}" srcOrd="0" destOrd="0" presId="urn:microsoft.com/office/officeart/2005/8/layout/hierarchy4"/>
    <dgm:cxn modelId="{1C45A8AA-779A-6845-B1EE-CA603C05C195}" type="presParOf" srcId="{3BFE90C6-F1D3-8A47-8B80-9000431BF59F}" destId="{07CF97A2-A6D2-3641-8C86-3E8B5E78DCB8}" srcOrd="1" destOrd="0" presId="urn:microsoft.com/office/officeart/2005/8/layout/hierarchy4"/>
    <dgm:cxn modelId="{7C454062-E1F0-E04B-B6CC-F896544AC0CD}" type="presParOf" srcId="{3BFE90C6-F1D3-8A47-8B80-9000431BF59F}" destId="{2BBCE357-87AA-9848-ACD4-0C719DDD1287}" srcOrd="2" destOrd="0" presId="urn:microsoft.com/office/officeart/2005/8/layout/hierarchy4"/>
    <dgm:cxn modelId="{BE03B74F-F7B7-E543-A070-B558F0566FE5}" type="presParOf" srcId="{2BBCE357-87AA-9848-ACD4-0C719DDD1287}" destId="{E6515023-6E41-DC49-B9DB-1F50E6AC2A7B}" srcOrd="0" destOrd="0" presId="urn:microsoft.com/office/officeart/2005/8/layout/hierarchy4"/>
    <dgm:cxn modelId="{4CEB8E93-B931-7541-8393-06D4513BA031}" type="presParOf" srcId="{E6515023-6E41-DC49-B9DB-1F50E6AC2A7B}" destId="{4CC45C3E-D8E8-1E49-85E2-47F5D35C0241}" srcOrd="0" destOrd="0" presId="urn:microsoft.com/office/officeart/2005/8/layout/hierarchy4"/>
    <dgm:cxn modelId="{8405265F-93E5-0742-B394-02A754DD6954}" type="presParOf" srcId="{E6515023-6E41-DC49-B9DB-1F50E6AC2A7B}" destId="{752309EB-AC69-5C46-B750-C398431CB6A9}" srcOrd="1" destOrd="0" presId="urn:microsoft.com/office/officeart/2005/8/layout/hierarchy4"/>
    <dgm:cxn modelId="{9C825FA9-503E-D447-8FF7-C923B0E2BD67}" type="presParOf" srcId="{763964BF-5940-D344-9A20-FC594C39E44C}" destId="{2F4FE5C0-840A-DA4E-8F11-9CDE83F6FEA9}" srcOrd="3" destOrd="0" presId="urn:microsoft.com/office/officeart/2005/8/layout/hierarchy4"/>
    <dgm:cxn modelId="{330F8588-112E-5947-A07E-792588771268}" type="presParOf" srcId="{763964BF-5940-D344-9A20-FC594C39E44C}" destId="{D99B7E9E-67FC-9C4F-B4EB-134C19429487}" srcOrd="4" destOrd="0" presId="urn:microsoft.com/office/officeart/2005/8/layout/hierarchy4"/>
    <dgm:cxn modelId="{5B394A72-187D-C443-9917-BF688D56ED6F}" type="presParOf" srcId="{D99B7E9E-67FC-9C4F-B4EB-134C19429487}" destId="{F9A3F30D-45AF-BF41-9DF9-0E0130482972}" srcOrd="0" destOrd="0" presId="urn:microsoft.com/office/officeart/2005/8/layout/hierarchy4"/>
    <dgm:cxn modelId="{DED66AAF-4E88-A345-95B2-52244A8BCF89}" type="presParOf" srcId="{D99B7E9E-67FC-9C4F-B4EB-134C19429487}" destId="{A7822B07-DC3C-4943-8372-1BC53FF715B0}" srcOrd="1" destOrd="0" presId="urn:microsoft.com/office/officeart/2005/8/layout/hierarchy4"/>
    <dgm:cxn modelId="{ACECFDDA-6462-D74D-A94E-83D81CF06E2E}" type="presParOf" srcId="{D99B7E9E-67FC-9C4F-B4EB-134C19429487}" destId="{9345985B-2FD9-7743-8E27-7ECEA1631E5E}" srcOrd="2" destOrd="0" presId="urn:microsoft.com/office/officeart/2005/8/layout/hierarchy4"/>
    <dgm:cxn modelId="{05885F0C-71EF-1D47-AD39-B66494CED354}" type="presParOf" srcId="{9345985B-2FD9-7743-8E27-7ECEA1631E5E}" destId="{6E0393B6-7E9D-874D-BA74-76CF7720038D}" srcOrd="0" destOrd="0" presId="urn:microsoft.com/office/officeart/2005/8/layout/hierarchy4"/>
    <dgm:cxn modelId="{5601A9A4-C732-C84C-8AF5-CBB485BC0EAA}" type="presParOf" srcId="{6E0393B6-7E9D-874D-BA74-76CF7720038D}" destId="{B5C1ACCA-0D2B-634D-9640-BD5B3A69154A}" srcOrd="0" destOrd="0" presId="urn:microsoft.com/office/officeart/2005/8/layout/hierarchy4"/>
    <dgm:cxn modelId="{112927B8-6F25-E544-B781-02A10DF68C1F}" type="presParOf" srcId="{6E0393B6-7E9D-874D-BA74-76CF7720038D}" destId="{5A46A2BD-147D-C046-A407-D01A756E7488}" srcOrd="1" destOrd="0" presId="urn:microsoft.com/office/officeart/2005/8/layout/hierarchy4"/>
    <dgm:cxn modelId="{E3261544-36FE-AB44-AD69-627218B5D718}" type="presParOf" srcId="{763964BF-5940-D344-9A20-FC594C39E44C}" destId="{F2AD7BB7-E351-294B-907A-24C326B6CF94}" srcOrd="5" destOrd="0" presId="urn:microsoft.com/office/officeart/2005/8/layout/hierarchy4"/>
    <dgm:cxn modelId="{F7502F34-6F4E-6944-AFA4-3E738DDD0798}" type="presParOf" srcId="{763964BF-5940-D344-9A20-FC594C39E44C}" destId="{4C496450-48EE-0F40-8A37-9CF4573364FD}" srcOrd="6" destOrd="0" presId="urn:microsoft.com/office/officeart/2005/8/layout/hierarchy4"/>
    <dgm:cxn modelId="{E743221A-8C37-FD40-9250-F862DFA6512B}" type="presParOf" srcId="{4C496450-48EE-0F40-8A37-9CF4573364FD}" destId="{331B8DB2-BD3F-014A-BD41-EB1EA1A0FA11}" srcOrd="0" destOrd="0" presId="urn:microsoft.com/office/officeart/2005/8/layout/hierarchy4"/>
    <dgm:cxn modelId="{6258D1B6-22B0-D74D-B110-40DF366F610A}" type="presParOf" srcId="{4C496450-48EE-0F40-8A37-9CF4573364FD}" destId="{70498952-EB85-0447-A3EC-533BBE0C2B53}" srcOrd="1" destOrd="0" presId="urn:microsoft.com/office/officeart/2005/8/layout/hierarchy4"/>
    <dgm:cxn modelId="{5BAA8D4F-B6D6-204F-8078-511D26B072F5}" type="presParOf" srcId="{4C496450-48EE-0F40-8A37-9CF4573364FD}" destId="{CD4C4B2D-9E7A-6C4E-BA56-F60B1DEE1AC2}" srcOrd="2" destOrd="0" presId="urn:microsoft.com/office/officeart/2005/8/layout/hierarchy4"/>
    <dgm:cxn modelId="{26E6473F-B9C9-A44F-A053-7EB0E39DA91F}" type="presParOf" srcId="{CD4C4B2D-9E7A-6C4E-BA56-F60B1DEE1AC2}" destId="{D2159D7E-FFA0-4D4D-84C5-C086376BC9F6}" srcOrd="0" destOrd="0" presId="urn:microsoft.com/office/officeart/2005/8/layout/hierarchy4"/>
    <dgm:cxn modelId="{7E7A33D7-906C-3043-837B-B4FDF75C7056}" type="presParOf" srcId="{D2159D7E-FFA0-4D4D-84C5-C086376BC9F6}" destId="{29E5D826-FCD8-F140-A468-546D39479B0B}" srcOrd="0" destOrd="0" presId="urn:microsoft.com/office/officeart/2005/8/layout/hierarchy4"/>
    <dgm:cxn modelId="{746146EF-D3A3-EC45-A526-3EAD19D53947}" type="presParOf" srcId="{D2159D7E-FFA0-4D4D-84C5-C086376BC9F6}" destId="{EBF929C1-B080-2C42-B0AE-22E57617BAAF}" srcOrd="1" destOrd="0" presId="urn:microsoft.com/office/officeart/2005/8/layout/hierarchy4"/>
    <dgm:cxn modelId="{844972D1-D8EC-AA4A-8B88-6288A3A996FF}" type="presParOf" srcId="{D2159D7E-FFA0-4D4D-84C5-C086376BC9F6}" destId="{C4E47BAC-4EAD-1D46-8A5F-441B1643E4C4}" srcOrd="2" destOrd="0" presId="urn:microsoft.com/office/officeart/2005/8/layout/hierarchy4"/>
    <dgm:cxn modelId="{AED337AA-8E14-594B-BA74-11085847E762}" type="presParOf" srcId="{C4E47BAC-4EAD-1D46-8A5F-441B1643E4C4}" destId="{B9029CB9-ECC1-7242-A1B6-B5DA55884589}" srcOrd="0" destOrd="0" presId="urn:microsoft.com/office/officeart/2005/8/layout/hierarchy4"/>
    <dgm:cxn modelId="{C403CE7A-A80E-5A47-8048-C2B74E967811}" type="presParOf" srcId="{B9029CB9-ECC1-7242-A1B6-B5DA55884589}" destId="{AFD7B4D3-DEF7-DB48-BF03-A89A9709EB8F}" srcOrd="0" destOrd="0" presId="urn:microsoft.com/office/officeart/2005/8/layout/hierarchy4"/>
    <dgm:cxn modelId="{C4C11E61-B36C-D542-999F-C6BFA26A4F96}" type="presParOf" srcId="{B9029CB9-ECC1-7242-A1B6-B5DA55884589}" destId="{7053DE57-05A2-9B41-9C6F-C39D8A3526CC}" srcOrd="1" destOrd="0" presId="urn:microsoft.com/office/officeart/2005/8/layout/hierarchy4"/>
    <dgm:cxn modelId="{F456E707-A964-9645-B8CA-BCE4C95507E5}" type="presParOf" srcId="{763964BF-5940-D344-9A20-FC594C39E44C}" destId="{5E34B9C6-9DC0-8440-B140-2D8944A93035}" srcOrd="7" destOrd="0" presId="urn:microsoft.com/office/officeart/2005/8/layout/hierarchy4"/>
    <dgm:cxn modelId="{2B973B3A-0EAA-B04A-BF90-4AC247EB783A}" type="presParOf" srcId="{763964BF-5940-D344-9A20-FC594C39E44C}" destId="{FFB8E43E-BDB0-FB4A-938E-98595AB17FD7}" srcOrd="8" destOrd="0" presId="urn:microsoft.com/office/officeart/2005/8/layout/hierarchy4"/>
    <dgm:cxn modelId="{E9FFB35E-F1FE-BD40-86EE-A762ED64B355}" type="presParOf" srcId="{FFB8E43E-BDB0-FB4A-938E-98595AB17FD7}" destId="{C513A936-D60E-3C4C-A95E-431C37AD5A08}" srcOrd="0" destOrd="0" presId="urn:microsoft.com/office/officeart/2005/8/layout/hierarchy4"/>
    <dgm:cxn modelId="{B9CEB9FD-4BD0-4A4B-9DF1-50FD218A68BC}" type="presParOf" srcId="{FFB8E43E-BDB0-FB4A-938E-98595AB17FD7}" destId="{73F831D9-D13C-554B-A262-58C01C714122}" srcOrd="1" destOrd="0" presId="urn:microsoft.com/office/officeart/2005/8/layout/hierarchy4"/>
    <dgm:cxn modelId="{3364C8D7-5146-B744-A58D-B8EBB23DED93}" type="presParOf" srcId="{FFB8E43E-BDB0-FB4A-938E-98595AB17FD7}" destId="{831495C3-5128-E643-BC85-719FA63B76FA}" srcOrd="2" destOrd="0" presId="urn:microsoft.com/office/officeart/2005/8/layout/hierarchy4"/>
    <dgm:cxn modelId="{862F3096-2ADB-2441-8FE8-6142BC63EAB1}" type="presParOf" srcId="{831495C3-5128-E643-BC85-719FA63B76FA}" destId="{7F18D15C-C763-EF40-A8DB-D7413CB5FC79}" srcOrd="0" destOrd="0" presId="urn:microsoft.com/office/officeart/2005/8/layout/hierarchy4"/>
    <dgm:cxn modelId="{8041D910-52D6-D041-A8DD-6889DA8700FF}" type="presParOf" srcId="{7F18D15C-C763-EF40-A8DB-D7413CB5FC79}" destId="{0158BDB0-ED4F-B243-8469-D6FB4ED07465}" srcOrd="0" destOrd="0" presId="urn:microsoft.com/office/officeart/2005/8/layout/hierarchy4"/>
    <dgm:cxn modelId="{2F68D966-08E2-A142-9584-CE257579FD36}" type="presParOf" srcId="{7F18D15C-C763-EF40-A8DB-D7413CB5FC79}" destId="{CEED5704-CBDB-A64D-AAB5-AD207A568314}" srcOrd="1" destOrd="0" presId="urn:microsoft.com/office/officeart/2005/8/layout/hierarchy4"/>
    <dgm:cxn modelId="{F1F3B689-1572-6948-8BCF-6560ACE9EF26}" type="presParOf" srcId="{763964BF-5940-D344-9A20-FC594C39E44C}" destId="{D4C2E569-2F85-A647-8C43-8F9AF06755C3}" srcOrd="9" destOrd="0" presId="urn:microsoft.com/office/officeart/2005/8/layout/hierarchy4"/>
    <dgm:cxn modelId="{6569FF9F-273D-7E41-8A36-F6B46151C0E0}" type="presParOf" srcId="{763964BF-5940-D344-9A20-FC594C39E44C}" destId="{E88A7700-B092-8D47-B2C0-9ECEE332E41D}" srcOrd="10" destOrd="0" presId="urn:microsoft.com/office/officeart/2005/8/layout/hierarchy4"/>
    <dgm:cxn modelId="{D931ABD9-739F-3C45-A8DF-E2066966679C}" type="presParOf" srcId="{E88A7700-B092-8D47-B2C0-9ECEE332E41D}" destId="{CD5140FD-5C46-1B49-8DD4-35F752F29187}" srcOrd="0" destOrd="0" presId="urn:microsoft.com/office/officeart/2005/8/layout/hierarchy4"/>
    <dgm:cxn modelId="{89F67A37-D7DE-ED4D-8945-D5A2768A3384}" type="presParOf" srcId="{E88A7700-B092-8D47-B2C0-9ECEE332E41D}" destId="{8CFD490B-C4C1-9E4C-A430-853EFE596EF7}" srcOrd="1" destOrd="0" presId="urn:microsoft.com/office/officeart/2005/8/layout/hierarchy4"/>
    <dgm:cxn modelId="{EFC074D3-4647-9D4F-A028-47FED311863C}" type="presParOf" srcId="{E88A7700-B092-8D47-B2C0-9ECEE332E41D}" destId="{32D0DE8C-EB52-A940-8ED8-0B26DAF1CC7C}" srcOrd="2" destOrd="0" presId="urn:microsoft.com/office/officeart/2005/8/layout/hierarchy4"/>
    <dgm:cxn modelId="{EEA0B588-8971-8F40-8AD2-96DCAC3D926E}" type="presParOf" srcId="{32D0DE8C-EB52-A940-8ED8-0B26DAF1CC7C}" destId="{9A727CA7-7E26-D34B-8696-E12B15E9C6E4}" srcOrd="0" destOrd="0" presId="urn:microsoft.com/office/officeart/2005/8/layout/hierarchy4"/>
    <dgm:cxn modelId="{41EE95BA-DBAB-7E41-865B-4FEF6A7A4373}" type="presParOf" srcId="{9A727CA7-7E26-D34B-8696-E12B15E9C6E4}" destId="{68E747DE-E41E-8A46-A686-1245E495D10C}" srcOrd="0" destOrd="0" presId="urn:microsoft.com/office/officeart/2005/8/layout/hierarchy4"/>
    <dgm:cxn modelId="{C88F3DBC-7E75-374B-9C2E-3F866008076D}" type="presParOf" srcId="{9A727CA7-7E26-D34B-8696-E12B15E9C6E4}" destId="{99DB1926-058F-1D48-BF69-C1568075109A}" srcOrd="1" destOrd="0" presId="urn:microsoft.com/office/officeart/2005/8/layout/hierarchy4"/>
    <dgm:cxn modelId="{226FFB0E-47F8-6544-99B0-6B4B5DD1B951}" type="presParOf" srcId="{9A727CA7-7E26-D34B-8696-E12B15E9C6E4}" destId="{42BAA92C-301A-CC4A-B270-1789245BB743}" srcOrd="2" destOrd="0" presId="urn:microsoft.com/office/officeart/2005/8/layout/hierarchy4"/>
    <dgm:cxn modelId="{301D237E-EFF4-F841-BA09-3E16CE64CF80}" type="presParOf" srcId="{42BAA92C-301A-CC4A-B270-1789245BB743}" destId="{04E1E970-9BAC-C94F-A979-5E38E06F6E29}" srcOrd="0" destOrd="0" presId="urn:microsoft.com/office/officeart/2005/8/layout/hierarchy4"/>
    <dgm:cxn modelId="{D5B4D6B2-77B4-9548-B7CE-78C97346331B}" type="presParOf" srcId="{04E1E970-9BAC-C94F-A979-5E38E06F6E29}" destId="{1E234972-A47D-C440-AF7B-69CD9916FAA2}" srcOrd="0" destOrd="0" presId="urn:microsoft.com/office/officeart/2005/8/layout/hierarchy4"/>
    <dgm:cxn modelId="{032F250D-BCD7-354F-8E78-487E6B7A8D18}" type="presParOf" srcId="{04E1E970-9BAC-C94F-A979-5E38E06F6E29}" destId="{631FB1E2-54CC-544E-8CDF-E4BC71BB197B}" srcOrd="1" destOrd="0" presId="urn:microsoft.com/office/officeart/2005/8/layout/hierarchy4"/>
    <dgm:cxn modelId="{B5241A62-9B7C-C74E-877B-B6C9E68D0854}" type="presParOf" srcId="{763964BF-5940-D344-9A20-FC594C39E44C}" destId="{96DC30B6-649E-1344-92AA-CBBE459DC8DD}" srcOrd="11" destOrd="0" presId="urn:microsoft.com/office/officeart/2005/8/layout/hierarchy4"/>
    <dgm:cxn modelId="{7C2C5CB9-0D60-F64A-AE3E-C37B4360ED15}" type="presParOf" srcId="{763964BF-5940-D344-9A20-FC594C39E44C}" destId="{068E0A0D-E6EF-8C40-BB22-DC5202BA7AEE}" srcOrd="12" destOrd="0" presId="urn:microsoft.com/office/officeart/2005/8/layout/hierarchy4"/>
    <dgm:cxn modelId="{B0A46F53-0266-0C4F-9F50-7FD3C2BF1FE8}" type="presParOf" srcId="{068E0A0D-E6EF-8C40-BB22-DC5202BA7AEE}" destId="{38236934-5A24-AD47-AA04-6EB51F8B57CF}" srcOrd="0" destOrd="0" presId="urn:microsoft.com/office/officeart/2005/8/layout/hierarchy4"/>
    <dgm:cxn modelId="{F3969466-62DF-E44D-94AB-EF39F2BF75D4}" type="presParOf" srcId="{068E0A0D-E6EF-8C40-BB22-DC5202BA7AEE}" destId="{DB317DD6-7DD4-084B-95AC-8DD57DF6B112}" srcOrd="1" destOrd="0" presId="urn:microsoft.com/office/officeart/2005/8/layout/hierarchy4"/>
    <dgm:cxn modelId="{ED9735CF-5860-2544-827B-376EFBCF7CE3}" type="presParOf" srcId="{068E0A0D-E6EF-8C40-BB22-DC5202BA7AEE}" destId="{FC447407-61C5-0B4C-AE78-401A3E607D7C}" srcOrd="2" destOrd="0" presId="urn:microsoft.com/office/officeart/2005/8/layout/hierarchy4"/>
    <dgm:cxn modelId="{61BB8A2D-772C-5343-9674-C0EA192ED65A}" type="presParOf" srcId="{FC447407-61C5-0B4C-AE78-401A3E607D7C}" destId="{9DCAB7AE-1D88-2C44-A43D-C582B08D7EA2}" srcOrd="0" destOrd="0" presId="urn:microsoft.com/office/officeart/2005/8/layout/hierarchy4"/>
    <dgm:cxn modelId="{C97B9C7A-EEE8-5E49-AC41-077455249393}" type="presParOf" srcId="{9DCAB7AE-1D88-2C44-A43D-C582B08D7EA2}" destId="{D1D29646-8C95-564E-A57E-B437DB3258D4}" srcOrd="0" destOrd="0" presId="urn:microsoft.com/office/officeart/2005/8/layout/hierarchy4"/>
    <dgm:cxn modelId="{A6ADDE6C-AE47-9845-B4E6-BBF5E1AD5350}" type="presParOf" srcId="{9DCAB7AE-1D88-2C44-A43D-C582B08D7EA2}" destId="{564EC77E-72EE-8E4A-AFA0-9890FC236D78}" srcOrd="1" destOrd="0" presId="urn:microsoft.com/office/officeart/2005/8/layout/hierarchy4"/>
    <dgm:cxn modelId="{09E2F1BD-4E82-DC4E-91B2-0BA3D4EB0869}" type="presParOf" srcId="{763964BF-5940-D344-9A20-FC594C39E44C}" destId="{CD085E26-8007-E946-B6D4-BA94585681EC}" srcOrd="13" destOrd="0" presId="urn:microsoft.com/office/officeart/2005/8/layout/hierarchy4"/>
    <dgm:cxn modelId="{542C0E9D-5E9B-9D41-B492-A2A08E1BDBC6}" type="presParOf" srcId="{763964BF-5940-D344-9A20-FC594C39E44C}" destId="{EA920056-4627-2940-800F-2C9EEBEFD494}" srcOrd="14" destOrd="0" presId="urn:microsoft.com/office/officeart/2005/8/layout/hierarchy4"/>
    <dgm:cxn modelId="{7737E86E-8A7D-B942-802E-826BE737AB13}" type="presParOf" srcId="{EA920056-4627-2940-800F-2C9EEBEFD494}" destId="{CBB4ABC8-7C38-C647-B4C5-DD18FBD622C5}" srcOrd="0" destOrd="0" presId="urn:microsoft.com/office/officeart/2005/8/layout/hierarchy4"/>
    <dgm:cxn modelId="{B4B66BA4-1D14-744F-AF90-26A2AEE115CD}" type="presParOf" srcId="{EA920056-4627-2940-800F-2C9EEBEFD494}" destId="{A3FA8024-5B08-0443-87F7-D4AAFBF2F80A}" srcOrd="1" destOrd="0" presId="urn:microsoft.com/office/officeart/2005/8/layout/hierarchy4"/>
    <dgm:cxn modelId="{D18EB02B-B233-2246-9D81-594CADE9A5F8}" type="presParOf" srcId="{EA920056-4627-2940-800F-2C9EEBEFD494}" destId="{D250678A-C799-3040-BCBB-393AF4A57DAF}" srcOrd="2" destOrd="0" presId="urn:microsoft.com/office/officeart/2005/8/layout/hierarchy4"/>
    <dgm:cxn modelId="{7BEF2EF2-51D6-BC4C-A84F-351693E67195}" type="presParOf" srcId="{D250678A-C799-3040-BCBB-393AF4A57DAF}" destId="{AA72D1D3-158E-1F4F-8439-6CDD7C825F6E}" srcOrd="0" destOrd="0" presId="urn:microsoft.com/office/officeart/2005/8/layout/hierarchy4"/>
    <dgm:cxn modelId="{145566C6-50DF-D141-A56C-AC37C473A9CD}" type="presParOf" srcId="{AA72D1D3-158E-1F4F-8439-6CDD7C825F6E}" destId="{CD6D11BF-C194-614F-9B3F-DD55F1479DBE}" srcOrd="0" destOrd="0" presId="urn:microsoft.com/office/officeart/2005/8/layout/hierarchy4"/>
    <dgm:cxn modelId="{E77EBAB7-E1FA-AE4A-895E-5F9DD9E30747}" type="presParOf" srcId="{AA72D1D3-158E-1F4F-8439-6CDD7C825F6E}" destId="{25DAB3A4-5B35-9340-A657-758676130C5D}" srcOrd="1" destOrd="0" presId="urn:microsoft.com/office/officeart/2005/8/layout/hierarchy4"/>
    <dgm:cxn modelId="{40C303DA-7935-E845-A06D-0CA17C46B1D6}" type="presParOf" srcId="{763964BF-5940-D344-9A20-FC594C39E44C}" destId="{E32E0AEB-B0E8-864D-8CE8-74AD74E53CD9}" srcOrd="15" destOrd="0" presId="urn:microsoft.com/office/officeart/2005/8/layout/hierarchy4"/>
    <dgm:cxn modelId="{3E20ECC7-769B-6748-BBA8-D1CD72F82062}" type="presParOf" srcId="{763964BF-5940-D344-9A20-FC594C39E44C}" destId="{1F358E75-F4AE-BD44-B0E5-67BDA13362AA}" srcOrd="16" destOrd="0" presId="urn:microsoft.com/office/officeart/2005/8/layout/hierarchy4"/>
    <dgm:cxn modelId="{AE110819-5F98-FF4D-A81B-7CF13D2C0EF2}" type="presParOf" srcId="{1F358E75-F4AE-BD44-B0E5-67BDA13362AA}" destId="{EF2394C1-164E-1445-A414-F76820E46EB1}" srcOrd="0" destOrd="0" presId="urn:microsoft.com/office/officeart/2005/8/layout/hierarchy4"/>
    <dgm:cxn modelId="{8D03B1A3-50A1-BE4B-98ED-E7D80BB44D92}" type="presParOf" srcId="{1F358E75-F4AE-BD44-B0E5-67BDA13362AA}" destId="{C71C5DDA-106D-1247-9302-A3A320A22FDA}" srcOrd="1" destOrd="0" presId="urn:microsoft.com/office/officeart/2005/8/layout/hierarchy4"/>
    <dgm:cxn modelId="{1B4E5554-9960-2943-A8BA-BBFFF32AB006}" type="presParOf" srcId="{1F358E75-F4AE-BD44-B0E5-67BDA13362AA}" destId="{5B56D481-09D5-6A49-8F06-FD2C95B8DB63}" srcOrd="2" destOrd="0" presId="urn:microsoft.com/office/officeart/2005/8/layout/hierarchy4"/>
    <dgm:cxn modelId="{2D8B9AB8-C7B3-9D43-A00B-3807F0356EAE}" type="presParOf" srcId="{5B56D481-09D5-6A49-8F06-FD2C95B8DB63}" destId="{4843C23C-B4A1-8044-807A-D3B3BF92C06C}" srcOrd="0" destOrd="0" presId="urn:microsoft.com/office/officeart/2005/8/layout/hierarchy4"/>
    <dgm:cxn modelId="{9C3DC9D0-D09B-BA40-BCA3-8BA72AEB70D2}" type="presParOf" srcId="{4843C23C-B4A1-8044-807A-D3B3BF92C06C}" destId="{A3C4632F-8E93-284B-A4FD-229D19AF7200}" srcOrd="0" destOrd="0" presId="urn:microsoft.com/office/officeart/2005/8/layout/hierarchy4"/>
    <dgm:cxn modelId="{37DF4B10-ECA1-6841-90AC-284AF9210E48}" type="presParOf" srcId="{4843C23C-B4A1-8044-807A-D3B3BF92C06C}" destId="{25BE1DA2-C8DF-AF43-B747-40C77B20D092}" srcOrd="1" destOrd="0" presId="urn:microsoft.com/office/officeart/2005/8/layout/hierarchy4"/>
    <dgm:cxn modelId="{50D1353B-C7A8-F549-BC8A-FF0CA59D976D}" type="presParOf" srcId="{763964BF-5940-D344-9A20-FC594C39E44C}" destId="{3BBD1177-5ADF-3345-987C-9BDAB02E9CE9}" srcOrd="17" destOrd="0" presId="urn:microsoft.com/office/officeart/2005/8/layout/hierarchy4"/>
    <dgm:cxn modelId="{D5A9CDB0-7F68-644F-BCC3-5BC0B2F346A2}" type="presParOf" srcId="{763964BF-5940-D344-9A20-FC594C39E44C}" destId="{3B06EEE6-EB45-DE45-AF0B-96332236D85B}" srcOrd="18" destOrd="0" presId="urn:microsoft.com/office/officeart/2005/8/layout/hierarchy4"/>
    <dgm:cxn modelId="{876165F0-3284-2642-9F96-3523E99068A3}" type="presParOf" srcId="{3B06EEE6-EB45-DE45-AF0B-96332236D85B}" destId="{77D96195-7678-F547-A4C6-C8FD79DF8C64}" srcOrd="0" destOrd="0" presId="urn:microsoft.com/office/officeart/2005/8/layout/hierarchy4"/>
    <dgm:cxn modelId="{FC6FB011-915F-7145-9B05-25D302126D50}" type="presParOf" srcId="{3B06EEE6-EB45-DE45-AF0B-96332236D85B}" destId="{BCEB19A0-2546-8F40-B020-A7BD68BF06EF}" srcOrd="1" destOrd="0" presId="urn:microsoft.com/office/officeart/2005/8/layout/hierarchy4"/>
    <dgm:cxn modelId="{1F9149EC-93C8-D345-8A5C-08A2F6DAF4EE}" type="presParOf" srcId="{3B06EEE6-EB45-DE45-AF0B-96332236D85B}" destId="{D59AC151-45AC-D84D-99E7-756A9356AE6A}" srcOrd="2" destOrd="0" presId="urn:microsoft.com/office/officeart/2005/8/layout/hierarchy4"/>
    <dgm:cxn modelId="{1226A0A1-92E4-7A4A-A5E6-7F37FEB3D996}" type="presParOf" srcId="{D59AC151-45AC-D84D-99E7-756A9356AE6A}" destId="{0D290D43-674F-4A4E-8631-2B621D63E8C6}" srcOrd="0" destOrd="0" presId="urn:microsoft.com/office/officeart/2005/8/layout/hierarchy4"/>
    <dgm:cxn modelId="{42E03A60-6F3F-2F4C-925C-1F2E2153D42D}" type="presParOf" srcId="{0D290D43-674F-4A4E-8631-2B621D63E8C6}" destId="{60AC5FC9-E18E-2E4F-AD87-485BFB7870D9}" srcOrd="0" destOrd="0" presId="urn:microsoft.com/office/officeart/2005/8/layout/hierarchy4"/>
    <dgm:cxn modelId="{DCDDE02F-81EF-EF49-BDF7-F04E28632AF8}" type="presParOf" srcId="{0D290D43-674F-4A4E-8631-2B621D63E8C6}" destId="{78D34475-7A3E-2744-9650-364F3FF3811C}" srcOrd="1" destOrd="0" presId="urn:microsoft.com/office/officeart/2005/8/layout/hierarchy4"/>
    <dgm:cxn modelId="{8FA8827F-9582-3840-9E08-E8AB6560545E}" type="presParOf" srcId="{763964BF-5940-D344-9A20-FC594C39E44C}" destId="{28941328-8457-7F48-9270-2F62D2D65125}" srcOrd="19" destOrd="0" presId="urn:microsoft.com/office/officeart/2005/8/layout/hierarchy4"/>
    <dgm:cxn modelId="{57BC1263-9D61-D448-8B15-70E3F207F84A}" type="presParOf" srcId="{763964BF-5940-D344-9A20-FC594C39E44C}" destId="{3D6BA714-A3C1-BC44-95B2-0691D9D5D669}" srcOrd="20" destOrd="0" presId="urn:microsoft.com/office/officeart/2005/8/layout/hierarchy4"/>
    <dgm:cxn modelId="{4B2501E5-F6A2-024C-B694-DF1FF164AFC9}" type="presParOf" srcId="{3D6BA714-A3C1-BC44-95B2-0691D9D5D669}" destId="{CBBAD63C-346B-7946-B2EC-D9A76C830AD9}" srcOrd="0" destOrd="0" presId="urn:microsoft.com/office/officeart/2005/8/layout/hierarchy4"/>
    <dgm:cxn modelId="{9A44C2FE-2431-8843-81A8-93B56811B3BE}" type="presParOf" srcId="{3D6BA714-A3C1-BC44-95B2-0691D9D5D669}" destId="{C061C9AE-9095-9340-9C9C-9FD4A1B287F5}" srcOrd="1" destOrd="0" presId="urn:microsoft.com/office/officeart/2005/8/layout/hierarchy4"/>
    <dgm:cxn modelId="{C0F4E758-0C63-A946-86AF-A64CD65BFD2E}" type="presParOf" srcId="{3D6BA714-A3C1-BC44-95B2-0691D9D5D669}" destId="{99FE8770-5CA7-B644-B54F-3E4F1B601C65}" srcOrd="2" destOrd="0" presId="urn:microsoft.com/office/officeart/2005/8/layout/hierarchy4"/>
    <dgm:cxn modelId="{2CE4BF1F-36D9-4245-8497-DD7565E15A64}" type="presParOf" srcId="{99FE8770-5CA7-B644-B54F-3E4F1B601C65}" destId="{EC40F47A-E91E-DD4D-A433-43114023B2A0}" srcOrd="0" destOrd="0" presId="urn:microsoft.com/office/officeart/2005/8/layout/hierarchy4"/>
    <dgm:cxn modelId="{8590C820-5B08-8841-9FF9-48277EE975C8}" type="presParOf" srcId="{EC40F47A-E91E-DD4D-A433-43114023B2A0}" destId="{5AFCC328-6A83-E24A-8881-5E0022B30FA2}" srcOrd="0" destOrd="0" presId="urn:microsoft.com/office/officeart/2005/8/layout/hierarchy4"/>
    <dgm:cxn modelId="{36B060A0-6D8D-5E46-B1C3-664935B2A30C}" type="presParOf" srcId="{EC40F47A-E91E-DD4D-A433-43114023B2A0}" destId="{F56BCAA0-F9DD-5A4C-8E3E-C5BE2636E0C0}" srcOrd="1" destOrd="0" presId="urn:microsoft.com/office/officeart/2005/8/layout/hierarchy4"/>
    <dgm:cxn modelId="{A1C0E9CB-7A5C-5447-83B9-60A7A70B2287}" type="presParOf" srcId="{763964BF-5940-D344-9A20-FC594C39E44C}" destId="{875EBA96-948F-454A-B594-36E58B10C309}" srcOrd="21" destOrd="0" presId="urn:microsoft.com/office/officeart/2005/8/layout/hierarchy4"/>
    <dgm:cxn modelId="{F7B93DA6-6F95-554B-859B-45BA6DCD889B}" type="presParOf" srcId="{763964BF-5940-D344-9A20-FC594C39E44C}" destId="{BD1BCE71-4246-1C44-B494-F57FA528EA4E}" srcOrd="22" destOrd="0" presId="urn:microsoft.com/office/officeart/2005/8/layout/hierarchy4"/>
    <dgm:cxn modelId="{0C7CF22A-C692-CD44-9ADB-03ED7E8F6F68}" type="presParOf" srcId="{BD1BCE71-4246-1C44-B494-F57FA528EA4E}" destId="{D9DF8C34-341E-3245-9B29-5E7B0CB40EBA}" srcOrd="0" destOrd="0" presId="urn:microsoft.com/office/officeart/2005/8/layout/hierarchy4"/>
    <dgm:cxn modelId="{B57F8998-F153-D04E-94A6-3C217B96BD96}" type="presParOf" srcId="{BD1BCE71-4246-1C44-B494-F57FA528EA4E}" destId="{1139008A-20D4-7246-B2DD-B7F0F71BA784}" srcOrd="1" destOrd="0" presId="urn:microsoft.com/office/officeart/2005/8/layout/hierarchy4"/>
    <dgm:cxn modelId="{C63B6D6C-87FC-C849-A844-97503641D252}" type="presParOf" srcId="{BD1BCE71-4246-1C44-B494-F57FA528EA4E}" destId="{25E8C482-CCCA-C647-97D2-44797A1CAD75}" srcOrd="2" destOrd="0" presId="urn:microsoft.com/office/officeart/2005/8/layout/hierarchy4"/>
    <dgm:cxn modelId="{D3A63521-98E8-EC4A-87A1-1B02377573D6}" type="presParOf" srcId="{25E8C482-CCCA-C647-97D2-44797A1CAD75}" destId="{7CAE2EAC-9966-DC48-88A7-56582276C3A2}" srcOrd="0" destOrd="0" presId="urn:microsoft.com/office/officeart/2005/8/layout/hierarchy4"/>
    <dgm:cxn modelId="{DB3D6781-E30C-9244-AAB3-3D82B8501DEC}" type="presParOf" srcId="{7CAE2EAC-9966-DC48-88A7-56582276C3A2}" destId="{E5CF54DB-77E7-464F-BE74-09296DB57E59}" srcOrd="0" destOrd="0" presId="urn:microsoft.com/office/officeart/2005/8/layout/hierarchy4"/>
    <dgm:cxn modelId="{A6E65892-02B4-B946-B946-67E3EA4796E8}" type="presParOf" srcId="{7CAE2EAC-9966-DC48-88A7-56582276C3A2}" destId="{F39E29F1-FB8B-D347-9F0E-03A02B5E75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5B39B-D183-8545-A321-E56E7093DAA3}">
      <dsp:nvSpPr>
        <dsp:cNvPr id="0" name=""/>
        <dsp:cNvSpPr/>
      </dsp:nvSpPr>
      <dsp:spPr>
        <a:xfrm>
          <a:off x="0" y="0"/>
          <a:ext cx="8152983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noProof="0" dirty="0" smtClean="0"/>
            <a:t>Smart Cities</a:t>
          </a:r>
          <a:endParaRPr lang="en-GB" sz="3600" kern="1200" noProof="0" dirty="0"/>
        </a:p>
      </dsp:txBody>
      <dsp:txXfrm>
        <a:off x="22206" y="22206"/>
        <a:ext cx="8108571" cy="713759"/>
      </dsp:txXfrm>
    </dsp:sp>
    <dsp:sp modelId="{F24AB8D3-E81B-834D-A402-9177597C2C5B}">
      <dsp:nvSpPr>
        <dsp:cNvPr id="0" name=""/>
        <dsp:cNvSpPr/>
      </dsp:nvSpPr>
      <dsp:spPr>
        <a:xfrm>
          <a:off x="0" y="914401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1 GS ET: Introduction</a:t>
          </a:r>
          <a:endParaRPr lang="de-DE" sz="700" kern="1200" dirty="0"/>
        </a:p>
      </dsp:txBody>
      <dsp:txXfrm>
        <a:off x="19116" y="933517"/>
        <a:ext cx="614420" cy="719939"/>
      </dsp:txXfrm>
    </dsp:sp>
    <dsp:sp modelId="{A9F01B23-0CB0-BC4C-BC54-46A37F13FD41}">
      <dsp:nvSpPr>
        <dsp:cNvPr id="0" name=""/>
        <dsp:cNvSpPr/>
      </dsp:nvSpPr>
      <dsp:spPr>
        <a:xfrm>
          <a:off x="0" y="1757616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Objectives, Definition, MOOC</a:t>
          </a:r>
          <a:endParaRPr lang="en-GB" sz="700" kern="1200" noProof="0" dirty="0"/>
        </a:p>
      </dsp:txBody>
      <dsp:txXfrm>
        <a:off x="19116" y="1776732"/>
        <a:ext cx="614420" cy="719939"/>
      </dsp:txXfrm>
    </dsp:sp>
    <dsp:sp modelId="{8BD3D7F3-E716-EC49-A78E-F0EAD5C0D58B}">
      <dsp:nvSpPr>
        <dsp:cNvPr id="0" name=""/>
        <dsp:cNvSpPr/>
      </dsp:nvSpPr>
      <dsp:spPr>
        <a:xfrm>
          <a:off x="0" y="2595465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Exercise 1: </a:t>
          </a:r>
          <a:endParaRPr lang="en-GB" sz="700" kern="1200" noProof="0" dirty="0"/>
        </a:p>
      </dsp:txBody>
      <dsp:txXfrm>
        <a:off x="19116" y="2614581"/>
        <a:ext cx="614420" cy="719939"/>
      </dsp:txXfrm>
    </dsp:sp>
    <dsp:sp modelId="{8A1A8D69-D17F-B249-9D4E-356117CA6BF7}">
      <dsp:nvSpPr>
        <dsp:cNvPr id="0" name=""/>
        <dsp:cNvSpPr/>
      </dsp:nvSpPr>
      <dsp:spPr>
        <a:xfrm>
          <a:off x="673931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2 AC </a:t>
          </a:r>
          <a:r>
            <a:rPr lang="en-GB" sz="700" kern="1200" noProof="0" dirty="0" err="1" smtClean="0"/>
            <a:t>MvN</a:t>
          </a:r>
          <a:r>
            <a:rPr lang="en-GB" sz="700" kern="1200" noProof="0" dirty="0" smtClean="0"/>
            <a:t>: Smart Cities</a:t>
          </a:r>
          <a:endParaRPr lang="en-GB" sz="700" kern="1200" noProof="0" dirty="0"/>
        </a:p>
      </dsp:txBody>
      <dsp:txXfrm>
        <a:off x="693047" y="933516"/>
        <a:ext cx="614420" cy="719939"/>
      </dsp:txXfrm>
    </dsp:sp>
    <dsp:sp modelId="{4CC45C3E-D8E8-1E49-85E2-47F5D35C0241}">
      <dsp:nvSpPr>
        <dsp:cNvPr id="0" name=""/>
        <dsp:cNvSpPr/>
      </dsp:nvSpPr>
      <dsp:spPr>
        <a:xfrm>
          <a:off x="673931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smtClean="0"/>
            <a:t>Smart Objects,</a:t>
          </a:r>
          <a:r>
            <a:rPr lang="en-GB" sz="700" kern="1200" baseline="0" smtClean="0"/>
            <a:t> Smart Buildings, Smart Cities</a:t>
          </a:r>
          <a:endParaRPr lang="en-GB" sz="700" kern="1200" noProof="0" dirty="0"/>
        </a:p>
      </dsp:txBody>
      <dsp:txXfrm>
        <a:off x="693047" y="1771714"/>
        <a:ext cx="614420" cy="719939"/>
      </dsp:txXfrm>
    </dsp:sp>
    <dsp:sp modelId="{F9A3F30D-45AF-BF41-9DF9-0E0130482972}">
      <dsp:nvSpPr>
        <dsp:cNvPr id="0" name=""/>
        <dsp:cNvSpPr/>
      </dsp:nvSpPr>
      <dsp:spPr>
        <a:xfrm>
          <a:off x="1359731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baseline="0" noProof="0" dirty="0" smtClean="0"/>
            <a:t> 3 GS</a:t>
          </a:r>
          <a:r>
            <a:rPr lang="en-GB" sz="700" kern="1200" noProof="0" dirty="0" smtClean="0"/>
            <a:t>: Urban Big</a:t>
          </a:r>
          <a:r>
            <a:rPr lang="en-GB" sz="700" kern="1200" baseline="0" noProof="0" dirty="0" smtClean="0"/>
            <a:t> Data</a:t>
          </a:r>
          <a:endParaRPr lang="en-GB" sz="700" kern="1200" noProof="0" dirty="0"/>
        </a:p>
      </dsp:txBody>
      <dsp:txXfrm>
        <a:off x="1378847" y="933516"/>
        <a:ext cx="614420" cy="719939"/>
      </dsp:txXfrm>
    </dsp:sp>
    <dsp:sp modelId="{B5C1ACCA-0D2B-634D-9640-BD5B3A69154A}">
      <dsp:nvSpPr>
        <dsp:cNvPr id="0" name=""/>
        <dsp:cNvSpPr/>
      </dsp:nvSpPr>
      <dsp:spPr>
        <a:xfrm>
          <a:off x="1359731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Stocks and Flows in Urban Systems</a:t>
          </a:r>
          <a:endParaRPr lang="en-GB" sz="700" kern="1200" noProof="0" dirty="0"/>
        </a:p>
      </dsp:txBody>
      <dsp:txXfrm>
        <a:off x="1378847" y="1771714"/>
        <a:ext cx="614420" cy="719939"/>
      </dsp:txXfrm>
    </dsp:sp>
    <dsp:sp modelId="{331B8DB2-BD3F-014A-BD41-EB1EA1A0FA11}">
      <dsp:nvSpPr>
        <dsp:cNvPr id="0" name=""/>
        <dsp:cNvSpPr/>
      </dsp:nvSpPr>
      <dsp:spPr>
        <a:xfrm>
          <a:off x="2045532" y="914401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4 GS ET: Urban Measurement</a:t>
          </a:r>
          <a:endParaRPr lang="en-GB" sz="700" kern="1200" noProof="0" dirty="0"/>
        </a:p>
      </dsp:txBody>
      <dsp:txXfrm>
        <a:off x="2064648" y="933517"/>
        <a:ext cx="614420" cy="719939"/>
      </dsp:txXfrm>
    </dsp:sp>
    <dsp:sp modelId="{29E5D826-FCD8-F140-A468-546D39479B0B}">
      <dsp:nvSpPr>
        <dsp:cNvPr id="0" name=""/>
        <dsp:cNvSpPr/>
      </dsp:nvSpPr>
      <dsp:spPr>
        <a:xfrm>
          <a:off x="2045532" y="17526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Measurement and Simulation</a:t>
          </a:r>
          <a:endParaRPr lang="en-GB" sz="700" kern="1200" noProof="0" dirty="0"/>
        </a:p>
      </dsp:txBody>
      <dsp:txXfrm>
        <a:off x="2064648" y="1771716"/>
        <a:ext cx="614420" cy="719939"/>
      </dsp:txXfrm>
    </dsp:sp>
    <dsp:sp modelId="{AFD7B4D3-DEF7-DB48-BF03-A89A9709EB8F}">
      <dsp:nvSpPr>
        <dsp:cNvPr id="0" name=""/>
        <dsp:cNvSpPr/>
      </dsp:nvSpPr>
      <dsp:spPr>
        <a:xfrm>
          <a:off x="2045532" y="2590802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Exercise 2: Urban Measurement</a:t>
          </a:r>
          <a:endParaRPr lang="en-GB" sz="700" kern="1200" noProof="0" dirty="0"/>
        </a:p>
      </dsp:txBody>
      <dsp:txXfrm>
        <a:off x="2064648" y="2609918"/>
        <a:ext cx="614420" cy="719939"/>
      </dsp:txXfrm>
    </dsp:sp>
    <dsp:sp modelId="{C513A936-D60E-3C4C-A95E-431C37AD5A08}">
      <dsp:nvSpPr>
        <dsp:cNvPr id="0" name=""/>
        <dsp:cNvSpPr/>
      </dsp:nvSpPr>
      <dsp:spPr>
        <a:xfrm>
          <a:off x="2731332" y="914401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5 GS: Urban Science</a:t>
          </a:r>
          <a:endParaRPr lang="en-GB" sz="700" kern="1200" noProof="0" dirty="0"/>
        </a:p>
      </dsp:txBody>
      <dsp:txXfrm>
        <a:off x="2750448" y="933517"/>
        <a:ext cx="614420" cy="719939"/>
      </dsp:txXfrm>
    </dsp:sp>
    <dsp:sp modelId="{0158BDB0-ED4F-B243-8469-D6FB4ED07465}">
      <dsp:nvSpPr>
        <dsp:cNvPr id="0" name=""/>
        <dsp:cNvSpPr/>
      </dsp:nvSpPr>
      <dsp:spPr>
        <a:xfrm>
          <a:off x="2731332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Citizen Design Science</a:t>
          </a:r>
          <a:endParaRPr lang="en-GB" sz="700" kern="1200" noProof="0" dirty="0"/>
        </a:p>
      </dsp:txBody>
      <dsp:txXfrm>
        <a:off x="2750448" y="1771714"/>
        <a:ext cx="614420" cy="719939"/>
      </dsp:txXfrm>
    </dsp:sp>
    <dsp:sp modelId="{CD5140FD-5C46-1B49-8DD4-35F752F29187}">
      <dsp:nvSpPr>
        <dsp:cNvPr id="0" name=""/>
        <dsp:cNvSpPr/>
      </dsp:nvSpPr>
      <dsp:spPr>
        <a:xfrm>
          <a:off x="3417132" y="914401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6 GS: Complexity Science</a:t>
          </a:r>
          <a:endParaRPr lang="en-GB" sz="700" kern="1200" noProof="0" dirty="0"/>
        </a:p>
      </dsp:txBody>
      <dsp:txXfrm>
        <a:off x="3436248" y="933517"/>
        <a:ext cx="614420" cy="719939"/>
      </dsp:txXfrm>
    </dsp:sp>
    <dsp:sp modelId="{68E747DE-E41E-8A46-A686-1245E495D10C}">
      <dsp:nvSpPr>
        <dsp:cNvPr id="0" name=""/>
        <dsp:cNvSpPr/>
      </dsp:nvSpPr>
      <dsp:spPr>
        <a:xfrm>
          <a:off x="3417132" y="17526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err="1" smtClean="0"/>
            <a:t>Complexity</a:t>
          </a:r>
          <a:r>
            <a:rPr lang="de-DE" sz="700" kern="1200" dirty="0" smtClean="0"/>
            <a:t> Science</a:t>
          </a:r>
          <a:endParaRPr lang="de-DE" sz="700" kern="1200" dirty="0"/>
        </a:p>
      </dsp:txBody>
      <dsp:txXfrm>
        <a:off x="3436248" y="1771716"/>
        <a:ext cx="614420" cy="719939"/>
      </dsp:txXfrm>
    </dsp:sp>
    <dsp:sp modelId="{1E234972-A47D-C440-AF7B-69CD9916FAA2}">
      <dsp:nvSpPr>
        <dsp:cNvPr id="0" name=""/>
        <dsp:cNvSpPr/>
      </dsp:nvSpPr>
      <dsp:spPr>
        <a:xfrm>
          <a:off x="3417132" y="2590802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smtClean="0"/>
            <a:t>Exercise </a:t>
          </a:r>
          <a:r>
            <a:rPr lang="en-GB" sz="700" kern="1200" noProof="0" dirty="0" smtClean="0"/>
            <a:t>3:</a:t>
          </a:r>
          <a:endParaRPr lang="de-DE" sz="700" kern="1200" dirty="0"/>
        </a:p>
      </dsp:txBody>
      <dsp:txXfrm>
        <a:off x="3436248" y="2609918"/>
        <a:ext cx="614420" cy="719939"/>
      </dsp:txXfrm>
    </dsp:sp>
    <dsp:sp modelId="{38236934-5A24-AD47-AA04-6EB51F8B57CF}">
      <dsp:nvSpPr>
        <dsp:cNvPr id="0" name=""/>
        <dsp:cNvSpPr/>
      </dsp:nvSpPr>
      <dsp:spPr>
        <a:xfrm>
          <a:off x="4102933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7 GS: Smart</a:t>
          </a:r>
          <a:r>
            <a:rPr lang="en-GB" sz="700" kern="1200" baseline="0" noProof="0" dirty="0" smtClean="0"/>
            <a:t> </a:t>
          </a:r>
          <a:r>
            <a:rPr lang="en-GB" sz="700" kern="1200" noProof="0" dirty="0" smtClean="0"/>
            <a:t>Governance</a:t>
          </a:r>
          <a:endParaRPr lang="en-GB" sz="700" kern="1200" noProof="0" dirty="0"/>
        </a:p>
      </dsp:txBody>
      <dsp:txXfrm>
        <a:off x="4122049" y="933516"/>
        <a:ext cx="614420" cy="719939"/>
      </dsp:txXfrm>
    </dsp:sp>
    <dsp:sp modelId="{D1D29646-8C95-564E-A57E-B437DB3258D4}">
      <dsp:nvSpPr>
        <dsp:cNvPr id="0" name=""/>
        <dsp:cNvSpPr/>
      </dsp:nvSpPr>
      <dsp:spPr>
        <a:xfrm>
          <a:off x="4102933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Participatory Design and Management</a:t>
          </a:r>
          <a:endParaRPr lang="en-GB" sz="700" kern="1200" noProof="0" dirty="0"/>
        </a:p>
      </dsp:txBody>
      <dsp:txXfrm>
        <a:off x="4122049" y="1771714"/>
        <a:ext cx="614420" cy="719939"/>
      </dsp:txXfrm>
    </dsp:sp>
    <dsp:sp modelId="{CBB4ABC8-7C38-C647-B4C5-DD18FBD622C5}">
      <dsp:nvSpPr>
        <dsp:cNvPr id="0" name=""/>
        <dsp:cNvSpPr/>
      </dsp:nvSpPr>
      <dsp:spPr>
        <a:xfrm>
          <a:off x="4788727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8 GS: Smart</a:t>
          </a:r>
          <a:r>
            <a:rPr lang="en-GB" sz="700" kern="1200" baseline="0" noProof="0" dirty="0" smtClean="0"/>
            <a:t> </a:t>
          </a:r>
          <a:r>
            <a:rPr lang="en-GB" sz="700" kern="1200" noProof="0" dirty="0" err="1" smtClean="0"/>
            <a:t>Livability</a:t>
          </a:r>
          <a:endParaRPr lang="en-GB" sz="700" kern="1200" noProof="0" dirty="0"/>
        </a:p>
      </dsp:txBody>
      <dsp:txXfrm>
        <a:off x="4807843" y="933516"/>
        <a:ext cx="614420" cy="719939"/>
      </dsp:txXfrm>
    </dsp:sp>
    <dsp:sp modelId="{CD6D11BF-C194-614F-9B3F-DD55F1479DBE}">
      <dsp:nvSpPr>
        <dsp:cNvPr id="0" name=""/>
        <dsp:cNvSpPr/>
      </dsp:nvSpPr>
      <dsp:spPr>
        <a:xfrm>
          <a:off x="4788727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City </a:t>
          </a:r>
          <a:r>
            <a:rPr lang="en-GB" sz="700" kern="1200" noProof="0" dirty="0" err="1" smtClean="0"/>
            <a:t>Livability</a:t>
          </a:r>
          <a:r>
            <a:rPr lang="en-GB" sz="700" kern="1200" noProof="0" dirty="0" smtClean="0"/>
            <a:t> Rankings</a:t>
          </a:r>
          <a:endParaRPr lang="en-GB" sz="700" kern="1200" noProof="0" dirty="0"/>
        </a:p>
      </dsp:txBody>
      <dsp:txXfrm>
        <a:off x="4807843" y="1771714"/>
        <a:ext cx="614420" cy="719939"/>
      </dsp:txXfrm>
    </dsp:sp>
    <dsp:sp modelId="{EF2394C1-164E-1445-A414-F76820E46EB1}">
      <dsp:nvSpPr>
        <dsp:cNvPr id="0" name=""/>
        <dsp:cNvSpPr/>
      </dsp:nvSpPr>
      <dsp:spPr>
        <a:xfrm>
          <a:off x="5474527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9 GS: Responsive Cities</a:t>
          </a:r>
          <a:endParaRPr lang="en-GB" sz="700" kern="1200" noProof="0" dirty="0"/>
        </a:p>
      </dsp:txBody>
      <dsp:txXfrm>
        <a:off x="5493643" y="933516"/>
        <a:ext cx="614420" cy="719939"/>
      </dsp:txXfrm>
    </dsp:sp>
    <dsp:sp modelId="{A3C4632F-8E93-284B-A4FD-229D19AF7200}">
      <dsp:nvSpPr>
        <dsp:cNvPr id="0" name=""/>
        <dsp:cNvSpPr/>
      </dsp:nvSpPr>
      <dsp:spPr>
        <a:xfrm>
          <a:off x="5474527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Cognitive Design Computing</a:t>
          </a:r>
          <a:endParaRPr lang="en-GB" sz="700" kern="1200" noProof="0" dirty="0"/>
        </a:p>
      </dsp:txBody>
      <dsp:txXfrm>
        <a:off x="5493643" y="1771714"/>
        <a:ext cx="614420" cy="719939"/>
      </dsp:txXfrm>
    </dsp:sp>
    <dsp:sp modelId="{77D96195-7678-F547-A4C6-C8FD79DF8C64}">
      <dsp:nvSpPr>
        <dsp:cNvPr id="0" name=""/>
        <dsp:cNvSpPr/>
      </dsp:nvSpPr>
      <dsp:spPr>
        <a:xfrm>
          <a:off x="6160328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10 GS: Smart Security</a:t>
          </a:r>
          <a:endParaRPr lang="en-GB" sz="700" kern="1200" noProof="0" dirty="0"/>
        </a:p>
      </dsp:txBody>
      <dsp:txXfrm>
        <a:off x="6179444" y="933516"/>
        <a:ext cx="614420" cy="719939"/>
      </dsp:txXfrm>
    </dsp:sp>
    <dsp:sp modelId="{60AC5FC9-E18E-2E4F-AD87-485BFB7870D9}">
      <dsp:nvSpPr>
        <dsp:cNvPr id="0" name=""/>
        <dsp:cNvSpPr/>
      </dsp:nvSpPr>
      <dsp:spPr>
        <a:xfrm>
          <a:off x="6160328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Cyber Civil Infrastructure</a:t>
          </a:r>
          <a:endParaRPr lang="en-GB" sz="700" kern="1200" noProof="0" dirty="0"/>
        </a:p>
      </dsp:txBody>
      <dsp:txXfrm>
        <a:off x="6179444" y="1771714"/>
        <a:ext cx="614420" cy="719939"/>
      </dsp:txXfrm>
    </dsp:sp>
    <dsp:sp modelId="{CBBAD63C-346B-7946-B2EC-D9A76C830AD9}">
      <dsp:nvSpPr>
        <dsp:cNvPr id="0" name=""/>
        <dsp:cNvSpPr/>
      </dsp:nvSpPr>
      <dsp:spPr>
        <a:xfrm>
          <a:off x="6846128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11 GS: Smart Mobility</a:t>
          </a:r>
          <a:endParaRPr lang="en-GB" sz="700" kern="1200" noProof="0" dirty="0"/>
        </a:p>
      </dsp:txBody>
      <dsp:txXfrm>
        <a:off x="6865244" y="933516"/>
        <a:ext cx="614420" cy="719939"/>
      </dsp:txXfrm>
    </dsp:sp>
    <dsp:sp modelId="{5AFCC328-6A83-E24A-8881-5E0022B30FA2}">
      <dsp:nvSpPr>
        <dsp:cNvPr id="0" name=""/>
        <dsp:cNvSpPr/>
      </dsp:nvSpPr>
      <dsp:spPr>
        <a:xfrm>
          <a:off x="6846128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Engaging Mobility</a:t>
          </a:r>
          <a:endParaRPr lang="en-GB" sz="700" kern="1200" noProof="0" dirty="0"/>
        </a:p>
      </dsp:txBody>
      <dsp:txXfrm>
        <a:off x="6865244" y="1771714"/>
        <a:ext cx="614420" cy="719939"/>
      </dsp:txXfrm>
    </dsp:sp>
    <dsp:sp modelId="{D9DF8C34-341E-3245-9B29-5E7B0CB40EBA}">
      <dsp:nvSpPr>
        <dsp:cNvPr id="0" name=""/>
        <dsp:cNvSpPr/>
      </dsp:nvSpPr>
      <dsp:spPr>
        <a:xfrm>
          <a:off x="7531928" y="914400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12 GS: Feedback Session</a:t>
          </a:r>
          <a:endParaRPr lang="en-GB" sz="700" kern="1200" noProof="0" dirty="0"/>
        </a:p>
      </dsp:txBody>
      <dsp:txXfrm>
        <a:off x="7551044" y="933516"/>
        <a:ext cx="614420" cy="719939"/>
      </dsp:txXfrm>
    </dsp:sp>
    <dsp:sp modelId="{E5CF54DB-77E7-464F-BE74-09296DB57E59}">
      <dsp:nvSpPr>
        <dsp:cNvPr id="0" name=""/>
        <dsp:cNvSpPr/>
      </dsp:nvSpPr>
      <dsp:spPr>
        <a:xfrm>
          <a:off x="7531928" y="1752598"/>
          <a:ext cx="652652" cy="758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Next Steps</a:t>
          </a:r>
          <a:endParaRPr lang="en-GB" sz="700" kern="1200" noProof="0" dirty="0"/>
        </a:p>
      </dsp:txBody>
      <dsp:txXfrm>
        <a:off x="7551044" y="1771714"/>
        <a:ext cx="614420" cy="71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20B4-24B0-AF4D-9D14-B65D8CB916C8}" type="datetimeFigureOut">
              <a:rPr lang="de-DE" smtClean="0"/>
              <a:t>03.10.16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298EB-B08B-8D40-9A52-2B989A742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16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298EB-B08B-8D40-9A52-2B989A742D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86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298EB-B08B-8D40-9A52-2B989A742D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4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298EB-B08B-8D40-9A52-2B989A742D2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4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298EB-B08B-8D40-9A52-2B989A742D2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298EB-B08B-8D40-9A52-2B989A742D2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2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50"/>
            <a:ext cx="9152681" cy="60681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4513659" y="3544491"/>
            <a:ext cx="7772400" cy="1102519"/>
          </a:xfrm>
        </p:spPr>
        <p:txBody>
          <a:bodyPr>
            <a:noAutofit/>
          </a:bodyPr>
          <a:lstStyle/>
          <a:p>
            <a:pPr algn="r"/>
            <a:r>
              <a:rPr lang="de-DE" sz="2800" dirty="0" smtClean="0"/>
              <a:t>SMART </a:t>
            </a:r>
            <a:r>
              <a:rPr lang="de-DE" sz="2800" dirty="0"/>
              <a:t>CITIES</a:t>
            </a:r>
            <a:br>
              <a:rPr lang="de-DE" sz="2800" dirty="0"/>
            </a:br>
            <a:r>
              <a:rPr lang="de-DE" sz="2800" dirty="0"/>
              <a:t> </a:t>
            </a:r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Fall Semester 2016, ETH Zürich</a:t>
            </a:r>
            <a:br>
              <a:rPr lang="de-DE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Gerhard Schmitt</a:t>
            </a:r>
          </a:p>
        </p:txBody>
      </p:sp>
    </p:spTree>
    <p:extLst>
      <p:ext uri="{BB962C8B-B14F-4D97-AF65-F5344CB8AC3E}">
        <p14:creationId xmlns:p14="http://schemas.microsoft.com/office/powerpoint/2010/main" val="1472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" y="0"/>
            <a:ext cx="91260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3400" y="28575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ArialMT" charset="0"/>
              </a:rPr>
              <a:t>Mark van der Net (b. 1982)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studied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electrical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engineering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architecture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urban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planning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at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Eindhoven University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Technology. He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operates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at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interface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technology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culture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exploring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ways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in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which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science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technology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challenge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existing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cultural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structures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while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those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structures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in turn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shape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development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technologies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science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.</a:t>
            </a:r>
          </a:p>
          <a:p>
            <a:endParaRPr lang="de-DE" dirty="0" smtClean="0">
              <a:solidFill>
                <a:schemeClr val="bg2"/>
              </a:solidFill>
              <a:latin typeface="ArialMT" charset="0"/>
            </a:endParaRPr>
          </a:p>
          <a:p>
            <a:r>
              <a:rPr lang="de-DE" dirty="0" smtClean="0">
                <a:solidFill>
                  <a:schemeClr val="bg2"/>
                </a:solidFill>
                <a:latin typeface="ArialMT" charset="0"/>
              </a:rPr>
              <a:t>In 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2013, Van der Net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created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free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online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platform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OSCity.nl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with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support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from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Het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Nieuwe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Instituut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Creative Industries Fund NL. This open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data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platform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invites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everyone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to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discover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potential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cutting-edge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information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technology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for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serving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common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good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.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What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would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happen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spatial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planning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worked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more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like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open-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source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movement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? In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answering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this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question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OSCity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explores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how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we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can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generate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value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by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sharing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insights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designs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feedback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and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methods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ArialMT" charset="0"/>
              </a:rPr>
              <a:t>optimisation</a:t>
            </a:r>
            <a:r>
              <a:rPr lang="de-DE" dirty="0">
                <a:solidFill>
                  <a:schemeClr val="bg2"/>
                </a:solidFill>
                <a:latin typeface="ArialM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7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833137" y="1428751"/>
            <a:ext cx="690863" cy="2590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92954912"/>
              </p:ext>
            </p:extLst>
          </p:nvPr>
        </p:nvGraphicFramePr>
        <p:xfrm>
          <a:off x="164270" y="590550"/>
          <a:ext cx="8446330" cy="33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6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Content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Feedback on </a:t>
            </a:r>
            <a:r>
              <a:rPr lang="de-DE" dirty="0" err="1" smtClean="0">
                <a:solidFill>
                  <a:schemeClr val="bg1"/>
                </a:solidFill>
              </a:rPr>
              <a:t>first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Exercises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Marc van der Net: </a:t>
            </a:r>
            <a:r>
              <a:rPr lang="de-DE" dirty="0" err="1" smtClean="0">
                <a:solidFill>
                  <a:schemeClr val="bg1"/>
                </a:solidFill>
              </a:rPr>
              <a:t>Now</a:t>
            </a:r>
            <a:r>
              <a:rPr lang="de-DE" dirty="0" smtClean="0">
                <a:solidFill>
                  <a:schemeClr val="bg1"/>
                </a:solidFill>
              </a:rPr>
              <a:t> City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Future City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Discussion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5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285</Words>
  <Application>Microsoft Macintosh PowerPoint</Application>
  <PresentationFormat>Bildschirmpräsentation (16:9)</PresentationFormat>
  <Paragraphs>41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ArialMT</vt:lpstr>
      <vt:lpstr>Calibri</vt:lpstr>
      <vt:lpstr>Arial</vt:lpstr>
      <vt:lpstr>Office Theme</vt:lpstr>
      <vt:lpstr>SMART CITIES  Fall Semester 2016, ETH Zürich Gerhard Schmitt</vt:lpstr>
      <vt:lpstr>PowerPoint-Präsentation</vt:lpstr>
      <vt:lpstr>Content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ETH Zürich</Company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Gerhard Schmitt</dc:creator>
  <cp:keywords/>
  <dc:description/>
  <cp:lastModifiedBy>Gerhard Schmitt</cp:lastModifiedBy>
  <cp:revision>136</cp:revision>
  <dcterms:created xsi:type="dcterms:W3CDTF">2010-04-12T23:12:02Z</dcterms:created>
  <dcterms:modified xsi:type="dcterms:W3CDTF">2016-10-03T10:46:10Z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